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69" r:id="rId1"/>
  </p:sldMasterIdLst>
  <p:notesMasterIdLst>
    <p:notesMasterId r:id="rId3"/>
  </p:notesMasterIdLst>
  <p:handoutMasterIdLst>
    <p:handoutMasterId r:id="rId4"/>
  </p:handoutMasterIdLst>
  <p:sldIdLst>
    <p:sldId id="263" r:id="rId2"/>
  </p:sldIdLst>
  <p:sldSz cx="40233600" cy="32918400"/>
  <p:notesSz cx="43434000" cy="32461200"/>
  <p:defaultTextStyle>
    <a:defPPr>
      <a:defRPr lang="en-US"/>
    </a:defPPr>
    <a:lvl1pPr algn="ctr" rtl="0" fontAlgn="base">
      <a:spcBef>
        <a:spcPct val="0"/>
      </a:spcBef>
      <a:spcAft>
        <a:spcPct val="0"/>
      </a:spcAft>
      <a:defRPr sz="2300" kern="1200">
        <a:solidFill>
          <a:schemeClr val="tx1"/>
        </a:solidFill>
        <a:latin typeface="Arial" pitchFamily="-112" charset="0"/>
        <a:ea typeface="+mn-ea"/>
        <a:cs typeface="+mn-cs"/>
      </a:defRPr>
    </a:lvl1pPr>
    <a:lvl2pPr marL="457094" algn="ctr" rtl="0" fontAlgn="base">
      <a:spcBef>
        <a:spcPct val="0"/>
      </a:spcBef>
      <a:spcAft>
        <a:spcPct val="0"/>
      </a:spcAft>
      <a:defRPr sz="2300" kern="1200">
        <a:solidFill>
          <a:schemeClr val="tx1"/>
        </a:solidFill>
        <a:latin typeface="Arial" pitchFamily="-112" charset="0"/>
        <a:ea typeface="+mn-ea"/>
        <a:cs typeface="+mn-cs"/>
      </a:defRPr>
    </a:lvl2pPr>
    <a:lvl3pPr marL="914184" algn="ctr" rtl="0" fontAlgn="base">
      <a:spcBef>
        <a:spcPct val="0"/>
      </a:spcBef>
      <a:spcAft>
        <a:spcPct val="0"/>
      </a:spcAft>
      <a:defRPr sz="2300" kern="1200">
        <a:solidFill>
          <a:schemeClr val="tx1"/>
        </a:solidFill>
        <a:latin typeface="Arial" pitchFamily="-112" charset="0"/>
        <a:ea typeface="+mn-ea"/>
        <a:cs typeface="+mn-cs"/>
      </a:defRPr>
    </a:lvl3pPr>
    <a:lvl4pPr marL="1371278" algn="ctr" rtl="0" fontAlgn="base">
      <a:spcBef>
        <a:spcPct val="0"/>
      </a:spcBef>
      <a:spcAft>
        <a:spcPct val="0"/>
      </a:spcAft>
      <a:defRPr sz="2300" kern="1200">
        <a:solidFill>
          <a:schemeClr val="tx1"/>
        </a:solidFill>
        <a:latin typeface="Arial" pitchFamily="-112" charset="0"/>
        <a:ea typeface="+mn-ea"/>
        <a:cs typeface="+mn-cs"/>
      </a:defRPr>
    </a:lvl4pPr>
    <a:lvl5pPr marL="1828373" algn="ctr" rtl="0" fontAlgn="base">
      <a:spcBef>
        <a:spcPct val="0"/>
      </a:spcBef>
      <a:spcAft>
        <a:spcPct val="0"/>
      </a:spcAft>
      <a:defRPr sz="2300" kern="1200">
        <a:solidFill>
          <a:schemeClr val="tx1"/>
        </a:solidFill>
        <a:latin typeface="Arial" pitchFamily="-112" charset="0"/>
        <a:ea typeface="+mn-ea"/>
        <a:cs typeface="+mn-cs"/>
      </a:defRPr>
    </a:lvl5pPr>
    <a:lvl6pPr marL="2285462" algn="l" defTabSz="457094" rtl="0" eaLnBrk="1" latinLnBrk="0" hangingPunct="1">
      <a:defRPr sz="2300" kern="1200">
        <a:solidFill>
          <a:schemeClr val="tx1"/>
        </a:solidFill>
        <a:latin typeface="Arial" pitchFamily="-112" charset="0"/>
        <a:ea typeface="+mn-ea"/>
        <a:cs typeface="+mn-cs"/>
      </a:defRPr>
    </a:lvl6pPr>
    <a:lvl7pPr marL="2742557" algn="l" defTabSz="457094" rtl="0" eaLnBrk="1" latinLnBrk="0" hangingPunct="1">
      <a:defRPr sz="2300" kern="1200">
        <a:solidFill>
          <a:schemeClr val="tx1"/>
        </a:solidFill>
        <a:latin typeface="Arial" pitchFamily="-112" charset="0"/>
        <a:ea typeface="+mn-ea"/>
        <a:cs typeface="+mn-cs"/>
      </a:defRPr>
    </a:lvl7pPr>
    <a:lvl8pPr marL="3199646" algn="l" defTabSz="457094" rtl="0" eaLnBrk="1" latinLnBrk="0" hangingPunct="1">
      <a:defRPr sz="2300" kern="1200">
        <a:solidFill>
          <a:schemeClr val="tx1"/>
        </a:solidFill>
        <a:latin typeface="Arial" pitchFamily="-112" charset="0"/>
        <a:ea typeface="+mn-ea"/>
        <a:cs typeface="+mn-cs"/>
      </a:defRPr>
    </a:lvl8pPr>
    <a:lvl9pPr marL="3656741" algn="l" defTabSz="457094" rtl="0" eaLnBrk="1" latinLnBrk="0" hangingPunct="1">
      <a:defRPr sz="2300" kern="1200">
        <a:solidFill>
          <a:schemeClr val="tx1"/>
        </a:solidFill>
        <a:latin typeface="Arial" pitchFamily="-112" charset="0"/>
        <a:ea typeface="+mn-ea"/>
        <a:cs typeface="+mn-cs"/>
      </a:defRPr>
    </a:lvl9pPr>
  </p:defaultTextStyle>
  <p:extLst>
    <p:ext uri="{521415D9-36F7-43E2-AB2F-B90AF26B5E84}">
      <p14:sectionLst xmlns:p14="http://schemas.microsoft.com/office/powerpoint/2010/main">
        <p14:section name="Quad Column" id="{9A0A8575-DED6-A944-AC75-81D40B26C844}">
          <p14:sldIdLst>
            <p14:sldId id="263"/>
          </p14:sldIdLst>
        </p14:section>
      </p14:sectionLst>
    </p:ext>
    <p:ext uri="{EFAFB233-063F-42B5-8137-9DF3F51BA10A}">
      <p15:sldGuideLst xmlns:p15="http://schemas.microsoft.com/office/powerpoint/2012/main">
        <p15:guide id="1" orient="horz" pos="3600">
          <p15:clr>
            <a:srgbClr val="A4A3A4"/>
          </p15:clr>
        </p15:guide>
        <p15:guide id="2" pos="37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2D7F6"/>
    <a:srgbClr val="9EBFF0"/>
    <a:srgbClr val="6398E7"/>
    <a:srgbClr val="174892"/>
    <a:srgbClr val="F0E8EB"/>
    <a:srgbClr val="E2D4DA"/>
    <a:srgbClr val="D3BFC7"/>
    <a:srgbClr val="C3A9B3"/>
    <a:srgbClr val="B3939F"/>
    <a:srgbClr val="A6829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38" autoAdjust="0"/>
    <p:restoredTop sz="95256" autoAdjust="0"/>
  </p:normalViewPr>
  <p:slideViewPr>
    <p:cSldViewPr>
      <p:cViewPr>
        <p:scale>
          <a:sx n="33" d="100"/>
          <a:sy n="33" d="100"/>
        </p:scale>
        <p:origin x="340" y="72"/>
      </p:cViewPr>
      <p:guideLst>
        <p:guide orient="horz" pos="3600"/>
        <p:guide pos="37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1026"/>
          <p:cNvSpPr>
            <a:spLocks noGrp="1" noChangeArrowheads="1"/>
          </p:cNvSpPr>
          <p:nvPr>
            <p:ph type="hdr" sz="quarter"/>
          </p:nvPr>
        </p:nvSpPr>
        <p:spPr bwMode="auto">
          <a:xfrm>
            <a:off x="0" y="0"/>
            <a:ext cx="18830701" cy="1625962"/>
          </a:xfrm>
          <a:prstGeom prst="rect">
            <a:avLst/>
          </a:prstGeom>
          <a:noFill/>
          <a:ln w="9525">
            <a:noFill/>
            <a:miter lim="800000"/>
            <a:headEnd/>
            <a:tailEnd/>
          </a:ln>
          <a:effectLst/>
        </p:spPr>
        <p:txBody>
          <a:bodyPr vert="horz" wrap="square" lIns="431322" tIns="215661" rIns="431322" bIns="215661" numCol="1" anchor="t" anchorCtr="0" compatLnSpc="1">
            <a:prstTxWarp prst="textNoShape">
              <a:avLst/>
            </a:prstTxWarp>
          </a:bodyPr>
          <a:lstStyle>
            <a:lvl1pPr algn="l" defTabSz="4310811">
              <a:defRPr sz="5400">
                <a:latin typeface="Times New Roman" pitchFamily="-112" charset="0"/>
              </a:defRPr>
            </a:lvl1pPr>
          </a:lstStyle>
          <a:p>
            <a:pPr>
              <a:defRPr/>
            </a:pPr>
            <a:endParaRPr lang="en-US" dirty="0"/>
          </a:p>
        </p:txBody>
      </p:sp>
      <p:sp>
        <p:nvSpPr>
          <p:cNvPr id="4099" name="Rectangle 1027"/>
          <p:cNvSpPr>
            <a:spLocks noGrp="1" noChangeArrowheads="1"/>
          </p:cNvSpPr>
          <p:nvPr>
            <p:ph type="dt" sz="quarter" idx="1"/>
          </p:nvPr>
        </p:nvSpPr>
        <p:spPr bwMode="auto">
          <a:xfrm>
            <a:off x="24603299" y="0"/>
            <a:ext cx="18830701" cy="1625962"/>
          </a:xfrm>
          <a:prstGeom prst="rect">
            <a:avLst/>
          </a:prstGeom>
          <a:noFill/>
          <a:ln w="9525">
            <a:noFill/>
            <a:miter lim="800000"/>
            <a:headEnd/>
            <a:tailEnd/>
          </a:ln>
          <a:effectLst/>
        </p:spPr>
        <p:txBody>
          <a:bodyPr vert="horz" wrap="square" lIns="431322" tIns="215661" rIns="431322" bIns="215661" numCol="1" anchor="t" anchorCtr="0" compatLnSpc="1">
            <a:prstTxWarp prst="textNoShape">
              <a:avLst/>
            </a:prstTxWarp>
          </a:bodyPr>
          <a:lstStyle>
            <a:lvl1pPr algn="r" defTabSz="4310811">
              <a:defRPr sz="5400">
                <a:latin typeface="Times New Roman" pitchFamily="-112" charset="0"/>
              </a:defRPr>
            </a:lvl1pPr>
          </a:lstStyle>
          <a:p>
            <a:pPr>
              <a:defRPr/>
            </a:pPr>
            <a:endParaRPr lang="en-US" dirty="0"/>
          </a:p>
        </p:txBody>
      </p:sp>
      <p:sp>
        <p:nvSpPr>
          <p:cNvPr id="4100" name="Rectangle 1028"/>
          <p:cNvSpPr>
            <a:spLocks noGrp="1" noChangeArrowheads="1"/>
          </p:cNvSpPr>
          <p:nvPr>
            <p:ph type="ftr" sz="quarter" idx="2"/>
          </p:nvPr>
        </p:nvSpPr>
        <p:spPr bwMode="auto">
          <a:xfrm>
            <a:off x="0" y="30835238"/>
            <a:ext cx="18830701" cy="1625962"/>
          </a:xfrm>
          <a:prstGeom prst="rect">
            <a:avLst/>
          </a:prstGeom>
          <a:noFill/>
          <a:ln w="9525">
            <a:noFill/>
            <a:miter lim="800000"/>
            <a:headEnd/>
            <a:tailEnd/>
          </a:ln>
          <a:effectLst/>
        </p:spPr>
        <p:txBody>
          <a:bodyPr vert="horz" wrap="square" lIns="431322" tIns="215661" rIns="431322" bIns="215661" numCol="1" anchor="b" anchorCtr="0" compatLnSpc="1">
            <a:prstTxWarp prst="textNoShape">
              <a:avLst/>
            </a:prstTxWarp>
          </a:bodyPr>
          <a:lstStyle>
            <a:lvl1pPr algn="l" defTabSz="4310811">
              <a:defRPr sz="5400">
                <a:latin typeface="Times New Roman" pitchFamily="-112" charset="0"/>
              </a:defRPr>
            </a:lvl1pPr>
          </a:lstStyle>
          <a:p>
            <a:pPr>
              <a:defRPr/>
            </a:pPr>
            <a:endParaRPr lang="en-US" dirty="0"/>
          </a:p>
        </p:txBody>
      </p:sp>
      <p:sp>
        <p:nvSpPr>
          <p:cNvPr id="4101" name="Rectangle 1029"/>
          <p:cNvSpPr>
            <a:spLocks noGrp="1" noChangeArrowheads="1"/>
          </p:cNvSpPr>
          <p:nvPr>
            <p:ph type="sldNum" sz="quarter" idx="3"/>
          </p:nvPr>
        </p:nvSpPr>
        <p:spPr bwMode="auto">
          <a:xfrm>
            <a:off x="24603299" y="30835238"/>
            <a:ext cx="18830701" cy="1625962"/>
          </a:xfrm>
          <a:prstGeom prst="rect">
            <a:avLst/>
          </a:prstGeom>
          <a:noFill/>
          <a:ln w="9525">
            <a:noFill/>
            <a:miter lim="800000"/>
            <a:headEnd/>
            <a:tailEnd/>
          </a:ln>
          <a:effectLst/>
        </p:spPr>
        <p:txBody>
          <a:bodyPr vert="horz" wrap="square" lIns="431322" tIns="215661" rIns="431322" bIns="215661" numCol="1" anchor="b" anchorCtr="0" compatLnSpc="1">
            <a:prstTxWarp prst="textNoShape">
              <a:avLst/>
            </a:prstTxWarp>
          </a:bodyPr>
          <a:lstStyle>
            <a:lvl1pPr algn="r" defTabSz="4310811">
              <a:defRPr sz="5400">
                <a:latin typeface="Times New Roman" pitchFamily="-112" charset="0"/>
              </a:defRPr>
            </a:lvl1pPr>
          </a:lstStyle>
          <a:p>
            <a:pPr>
              <a:defRPr/>
            </a:pPr>
            <a:fld id="{39205694-5895-C14C-910A-F539F3EE29D1}" type="slidenum">
              <a:rPr lang="en-US"/>
              <a:pPr>
                <a:defRPr/>
              </a:pPr>
              <a:t>‹#›</a:t>
            </a:fld>
            <a:endParaRPr lang="en-US" dirty="0"/>
          </a:p>
        </p:txBody>
      </p:sp>
    </p:spTree>
    <p:extLst>
      <p:ext uri="{BB962C8B-B14F-4D97-AF65-F5344CB8AC3E}">
        <p14:creationId xmlns:p14="http://schemas.microsoft.com/office/powerpoint/2010/main" val="26957108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6.png>
</file>

<file path=ppt/media/image17.png>
</file>

<file path=ppt/media/image18.png>
</file>

<file path=ppt/media/image2.png>
</file>

<file path=ppt/media/image3.jpe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554" name="Rectangle 2"/>
          <p:cNvSpPr>
            <a:spLocks noGrp="1" noChangeArrowheads="1"/>
          </p:cNvSpPr>
          <p:nvPr>
            <p:ph type="hdr" sz="quarter"/>
          </p:nvPr>
        </p:nvSpPr>
        <p:spPr bwMode="auto">
          <a:xfrm>
            <a:off x="0" y="0"/>
            <a:ext cx="18823363" cy="1625962"/>
          </a:xfrm>
          <a:prstGeom prst="rect">
            <a:avLst/>
          </a:prstGeom>
          <a:noFill/>
          <a:ln w="9525">
            <a:noFill/>
            <a:miter lim="800000"/>
            <a:headEnd/>
            <a:tailEnd/>
          </a:ln>
          <a:effectLst/>
        </p:spPr>
        <p:txBody>
          <a:bodyPr vert="horz" wrap="square" lIns="420856" tIns="210426" rIns="420856" bIns="210426" numCol="1" anchor="t" anchorCtr="0" compatLnSpc="1">
            <a:prstTxWarp prst="textNoShape">
              <a:avLst/>
            </a:prstTxWarp>
          </a:bodyPr>
          <a:lstStyle>
            <a:lvl1pPr algn="l">
              <a:defRPr sz="5400">
                <a:latin typeface="Times New Roman" pitchFamily="-112" charset="0"/>
              </a:defRPr>
            </a:lvl1pPr>
          </a:lstStyle>
          <a:p>
            <a:pPr>
              <a:defRPr/>
            </a:pPr>
            <a:endParaRPr lang="en-US" dirty="0"/>
          </a:p>
        </p:txBody>
      </p:sp>
      <p:sp>
        <p:nvSpPr>
          <p:cNvPr id="23555" name="Rectangle 3"/>
          <p:cNvSpPr>
            <a:spLocks noGrp="1" noChangeArrowheads="1"/>
          </p:cNvSpPr>
          <p:nvPr>
            <p:ph type="dt" idx="1"/>
          </p:nvPr>
        </p:nvSpPr>
        <p:spPr bwMode="auto">
          <a:xfrm>
            <a:off x="24603299" y="0"/>
            <a:ext cx="18823363" cy="1625962"/>
          </a:xfrm>
          <a:prstGeom prst="rect">
            <a:avLst/>
          </a:prstGeom>
          <a:noFill/>
          <a:ln w="9525">
            <a:noFill/>
            <a:miter lim="800000"/>
            <a:headEnd/>
            <a:tailEnd/>
          </a:ln>
          <a:effectLst/>
        </p:spPr>
        <p:txBody>
          <a:bodyPr vert="horz" wrap="square" lIns="420856" tIns="210426" rIns="420856" bIns="210426" numCol="1" anchor="t" anchorCtr="0" compatLnSpc="1">
            <a:prstTxWarp prst="textNoShape">
              <a:avLst/>
            </a:prstTxWarp>
          </a:bodyPr>
          <a:lstStyle>
            <a:lvl1pPr algn="r">
              <a:defRPr sz="5400">
                <a:latin typeface="Times New Roman" pitchFamily="-112" charset="0"/>
              </a:defRPr>
            </a:lvl1pPr>
          </a:lstStyle>
          <a:p>
            <a:pPr>
              <a:defRPr/>
            </a:pPr>
            <a:endParaRPr lang="en-US" dirty="0"/>
          </a:p>
        </p:txBody>
      </p:sp>
      <p:sp>
        <p:nvSpPr>
          <p:cNvPr id="15364" name="Rectangle 4"/>
          <p:cNvSpPr>
            <a:spLocks noGrp="1" noRot="1" noChangeAspect="1" noChangeArrowheads="1" noTextEdit="1"/>
          </p:cNvSpPr>
          <p:nvPr>
            <p:ph type="sldImg" idx="2"/>
          </p:nvPr>
        </p:nvSpPr>
        <p:spPr bwMode="auto">
          <a:xfrm>
            <a:off x="14277975" y="2430463"/>
            <a:ext cx="14878050" cy="12172950"/>
          </a:xfrm>
          <a:prstGeom prst="rect">
            <a:avLst/>
          </a:prstGeom>
          <a:noFill/>
          <a:ln w="9525">
            <a:solidFill>
              <a:srgbClr val="000000"/>
            </a:solidFill>
            <a:miter lim="800000"/>
            <a:headEnd/>
            <a:tailEnd/>
          </a:ln>
        </p:spPr>
      </p:sp>
      <p:sp>
        <p:nvSpPr>
          <p:cNvPr id="23557" name="Rectangle 5"/>
          <p:cNvSpPr>
            <a:spLocks noGrp="1" noChangeArrowheads="1"/>
          </p:cNvSpPr>
          <p:nvPr>
            <p:ph type="body" sz="quarter" idx="3"/>
          </p:nvPr>
        </p:nvSpPr>
        <p:spPr bwMode="auto">
          <a:xfrm>
            <a:off x="4340471" y="15417621"/>
            <a:ext cx="34753076" cy="14611902"/>
          </a:xfrm>
          <a:prstGeom prst="rect">
            <a:avLst/>
          </a:prstGeom>
          <a:noFill/>
          <a:ln w="9525">
            <a:noFill/>
            <a:miter lim="800000"/>
            <a:headEnd/>
            <a:tailEnd/>
          </a:ln>
          <a:effectLst/>
        </p:spPr>
        <p:txBody>
          <a:bodyPr vert="horz" wrap="square" lIns="420856" tIns="210426" rIns="420856" bIns="21042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3558" name="Rectangle 6"/>
          <p:cNvSpPr>
            <a:spLocks noGrp="1" noChangeArrowheads="1"/>
          </p:cNvSpPr>
          <p:nvPr>
            <p:ph type="ftr" sz="quarter" idx="4"/>
          </p:nvPr>
        </p:nvSpPr>
        <p:spPr bwMode="auto">
          <a:xfrm>
            <a:off x="0" y="30835244"/>
            <a:ext cx="18823363" cy="1618707"/>
          </a:xfrm>
          <a:prstGeom prst="rect">
            <a:avLst/>
          </a:prstGeom>
          <a:noFill/>
          <a:ln w="9525">
            <a:noFill/>
            <a:miter lim="800000"/>
            <a:headEnd/>
            <a:tailEnd/>
          </a:ln>
          <a:effectLst/>
        </p:spPr>
        <p:txBody>
          <a:bodyPr vert="horz" wrap="square" lIns="420856" tIns="210426" rIns="420856" bIns="210426" numCol="1" anchor="b" anchorCtr="0" compatLnSpc="1">
            <a:prstTxWarp prst="textNoShape">
              <a:avLst/>
            </a:prstTxWarp>
          </a:bodyPr>
          <a:lstStyle>
            <a:lvl1pPr algn="l">
              <a:defRPr sz="5400">
                <a:latin typeface="Times New Roman" pitchFamily="-112" charset="0"/>
              </a:defRPr>
            </a:lvl1pPr>
          </a:lstStyle>
          <a:p>
            <a:pPr>
              <a:defRPr/>
            </a:pPr>
            <a:endParaRPr lang="en-US" dirty="0"/>
          </a:p>
        </p:txBody>
      </p:sp>
      <p:sp>
        <p:nvSpPr>
          <p:cNvPr id="23559" name="Rectangle 7"/>
          <p:cNvSpPr>
            <a:spLocks noGrp="1" noChangeArrowheads="1"/>
          </p:cNvSpPr>
          <p:nvPr>
            <p:ph type="sldNum" sz="quarter" idx="5"/>
          </p:nvPr>
        </p:nvSpPr>
        <p:spPr bwMode="auto">
          <a:xfrm>
            <a:off x="24603299" y="30835244"/>
            <a:ext cx="18823363" cy="1618707"/>
          </a:xfrm>
          <a:prstGeom prst="rect">
            <a:avLst/>
          </a:prstGeom>
          <a:noFill/>
          <a:ln w="9525">
            <a:noFill/>
            <a:miter lim="800000"/>
            <a:headEnd/>
            <a:tailEnd/>
          </a:ln>
          <a:effectLst/>
        </p:spPr>
        <p:txBody>
          <a:bodyPr vert="horz" wrap="square" lIns="420856" tIns="210426" rIns="420856" bIns="210426" numCol="1" anchor="b" anchorCtr="0" compatLnSpc="1">
            <a:prstTxWarp prst="textNoShape">
              <a:avLst/>
            </a:prstTxWarp>
          </a:bodyPr>
          <a:lstStyle>
            <a:lvl1pPr algn="r">
              <a:defRPr sz="5400">
                <a:latin typeface="Times New Roman" pitchFamily="-112" charset="0"/>
              </a:defRPr>
            </a:lvl1pPr>
          </a:lstStyle>
          <a:p>
            <a:pPr>
              <a:defRPr/>
            </a:pPr>
            <a:fld id="{7121B9BC-C590-F64D-A573-5B505FC413BF}" type="slidenum">
              <a:rPr lang="en-US"/>
              <a:pPr>
                <a:defRPr/>
              </a:pPr>
              <a:t>‹#›</a:t>
            </a:fld>
            <a:endParaRPr lang="en-US" dirty="0"/>
          </a:p>
        </p:txBody>
      </p:sp>
    </p:spTree>
    <p:extLst>
      <p:ext uri="{BB962C8B-B14F-4D97-AF65-F5344CB8AC3E}">
        <p14:creationId xmlns:p14="http://schemas.microsoft.com/office/powerpoint/2010/main" val="19320549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400" kern="1200">
        <a:solidFill>
          <a:schemeClr val="tx1"/>
        </a:solidFill>
        <a:latin typeface="Times New Roman" pitchFamily="-112" charset="0"/>
        <a:ea typeface="ＭＳ Ｐゴシック" pitchFamily="-112" charset="-128"/>
        <a:cs typeface="ＭＳ Ｐゴシック" pitchFamily="-112" charset="-128"/>
      </a:defRPr>
    </a:lvl1pPr>
    <a:lvl2pPr marL="457094" algn="l" rtl="0" eaLnBrk="0" fontAlgn="base" hangingPunct="0">
      <a:spcBef>
        <a:spcPct val="30000"/>
      </a:spcBef>
      <a:spcAft>
        <a:spcPct val="0"/>
      </a:spcAft>
      <a:defRPr sz="1400" kern="1200">
        <a:solidFill>
          <a:schemeClr val="tx1"/>
        </a:solidFill>
        <a:latin typeface="Times New Roman" pitchFamily="-112" charset="0"/>
        <a:ea typeface="ＭＳ Ｐゴシック" pitchFamily="-112" charset="-128"/>
        <a:cs typeface="+mn-cs"/>
      </a:defRPr>
    </a:lvl2pPr>
    <a:lvl3pPr marL="914184" algn="l" rtl="0" eaLnBrk="0" fontAlgn="base" hangingPunct="0">
      <a:spcBef>
        <a:spcPct val="30000"/>
      </a:spcBef>
      <a:spcAft>
        <a:spcPct val="0"/>
      </a:spcAft>
      <a:defRPr sz="1400" kern="1200">
        <a:solidFill>
          <a:schemeClr val="tx1"/>
        </a:solidFill>
        <a:latin typeface="Times New Roman" pitchFamily="-112" charset="0"/>
        <a:ea typeface="ＭＳ Ｐゴシック" pitchFamily="-112" charset="-128"/>
        <a:cs typeface="+mn-cs"/>
      </a:defRPr>
    </a:lvl3pPr>
    <a:lvl4pPr marL="1371278" algn="l" rtl="0" eaLnBrk="0" fontAlgn="base" hangingPunct="0">
      <a:spcBef>
        <a:spcPct val="30000"/>
      </a:spcBef>
      <a:spcAft>
        <a:spcPct val="0"/>
      </a:spcAft>
      <a:defRPr sz="1400" kern="1200">
        <a:solidFill>
          <a:schemeClr val="tx1"/>
        </a:solidFill>
        <a:latin typeface="Times New Roman" pitchFamily="-112" charset="0"/>
        <a:ea typeface="ＭＳ Ｐゴシック" pitchFamily="-112" charset="-128"/>
        <a:cs typeface="+mn-cs"/>
      </a:defRPr>
    </a:lvl4pPr>
    <a:lvl5pPr marL="1828373" algn="l" rtl="0" eaLnBrk="0" fontAlgn="base" hangingPunct="0">
      <a:spcBef>
        <a:spcPct val="30000"/>
      </a:spcBef>
      <a:spcAft>
        <a:spcPct val="0"/>
      </a:spcAft>
      <a:defRPr sz="1400" kern="1200">
        <a:solidFill>
          <a:schemeClr val="tx1"/>
        </a:solidFill>
        <a:latin typeface="Times New Roman" pitchFamily="-112" charset="0"/>
        <a:ea typeface="ＭＳ Ｐゴシック" pitchFamily="-112" charset="-128"/>
        <a:cs typeface="+mn-cs"/>
      </a:defRPr>
    </a:lvl5pPr>
    <a:lvl6pPr marL="2285462" algn="l" defTabSz="457094" rtl="0" eaLnBrk="1" latinLnBrk="0" hangingPunct="1">
      <a:defRPr sz="1400" kern="1200">
        <a:solidFill>
          <a:schemeClr val="tx1"/>
        </a:solidFill>
        <a:latin typeface="+mn-lt"/>
        <a:ea typeface="+mn-ea"/>
        <a:cs typeface="+mn-cs"/>
      </a:defRPr>
    </a:lvl6pPr>
    <a:lvl7pPr marL="2742557" algn="l" defTabSz="457094" rtl="0" eaLnBrk="1" latinLnBrk="0" hangingPunct="1">
      <a:defRPr sz="1400" kern="1200">
        <a:solidFill>
          <a:schemeClr val="tx1"/>
        </a:solidFill>
        <a:latin typeface="+mn-lt"/>
        <a:ea typeface="+mn-ea"/>
        <a:cs typeface="+mn-cs"/>
      </a:defRPr>
    </a:lvl7pPr>
    <a:lvl8pPr marL="3199646" algn="l" defTabSz="457094" rtl="0" eaLnBrk="1" latinLnBrk="0" hangingPunct="1">
      <a:defRPr sz="1400" kern="1200">
        <a:solidFill>
          <a:schemeClr val="tx1"/>
        </a:solidFill>
        <a:latin typeface="+mn-lt"/>
        <a:ea typeface="+mn-ea"/>
        <a:cs typeface="+mn-cs"/>
      </a:defRPr>
    </a:lvl8pPr>
    <a:lvl9pPr marL="3656741" algn="l" defTabSz="457094"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9900">
                <a:solidFill>
                  <a:schemeClr val="tx1"/>
                </a:solidFill>
                <a:latin typeface="Arial" charset="0"/>
                <a:ea typeface="ＭＳ Ｐゴシック" charset="0"/>
                <a:cs typeface="ＭＳ Ｐゴシック" charset="0"/>
              </a:defRPr>
            </a:lvl1pPr>
            <a:lvl2pPr marL="3419422" indent="-1315161">
              <a:defRPr sz="9900">
                <a:solidFill>
                  <a:schemeClr val="tx1"/>
                </a:solidFill>
                <a:latin typeface="Arial" charset="0"/>
                <a:ea typeface="ＭＳ Ｐゴシック" charset="0"/>
              </a:defRPr>
            </a:lvl2pPr>
            <a:lvl3pPr marL="5260654" indent="-1052133">
              <a:defRPr sz="9900">
                <a:solidFill>
                  <a:schemeClr val="tx1"/>
                </a:solidFill>
                <a:latin typeface="Arial" charset="0"/>
                <a:ea typeface="ＭＳ Ｐゴシック" charset="0"/>
              </a:defRPr>
            </a:lvl3pPr>
            <a:lvl4pPr marL="7364915" indent="-1052133">
              <a:defRPr sz="9900">
                <a:solidFill>
                  <a:schemeClr val="tx1"/>
                </a:solidFill>
                <a:latin typeface="Arial" charset="0"/>
                <a:ea typeface="ＭＳ Ｐゴシック" charset="0"/>
              </a:defRPr>
            </a:lvl4pPr>
            <a:lvl5pPr marL="9469175" indent="-1052133">
              <a:defRPr sz="9900">
                <a:solidFill>
                  <a:schemeClr val="tx1"/>
                </a:solidFill>
                <a:latin typeface="Arial" charset="0"/>
                <a:ea typeface="ＭＳ Ｐゴシック" charset="0"/>
              </a:defRPr>
            </a:lvl5pPr>
            <a:lvl6pPr marL="11573436" indent="-1052133" eaLnBrk="0" fontAlgn="base" hangingPunct="0">
              <a:spcBef>
                <a:spcPct val="0"/>
              </a:spcBef>
              <a:spcAft>
                <a:spcPct val="0"/>
              </a:spcAft>
              <a:defRPr sz="9900">
                <a:solidFill>
                  <a:schemeClr val="tx1"/>
                </a:solidFill>
                <a:latin typeface="Arial" charset="0"/>
                <a:ea typeface="ＭＳ Ｐゴシック" charset="0"/>
              </a:defRPr>
            </a:lvl6pPr>
            <a:lvl7pPr marL="13677697" indent="-1052133" eaLnBrk="0" fontAlgn="base" hangingPunct="0">
              <a:spcBef>
                <a:spcPct val="0"/>
              </a:spcBef>
              <a:spcAft>
                <a:spcPct val="0"/>
              </a:spcAft>
              <a:defRPr sz="9900">
                <a:solidFill>
                  <a:schemeClr val="tx1"/>
                </a:solidFill>
                <a:latin typeface="Arial" charset="0"/>
                <a:ea typeface="ＭＳ Ｐゴシック" charset="0"/>
              </a:defRPr>
            </a:lvl7pPr>
            <a:lvl8pPr marL="15781957" indent="-1052133" eaLnBrk="0" fontAlgn="base" hangingPunct="0">
              <a:spcBef>
                <a:spcPct val="0"/>
              </a:spcBef>
              <a:spcAft>
                <a:spcPct val="0"/>
              </a:spcAft>
              <a:defRPr sz="9900">
                <a:solidFill>
                  <a:schemeClr val="tx1"/>
                </a:solidFill>
                <a:latin typeface="Arial" charset="0"/>
                <a:ea typeface="ＭＳ Ｐゴシック" charset="0"/>
              </a:defRPr>
            </a:lvl8pPr>
            <a:lvl9pPr marL="17886218" indent="-1052133" eaLnBrk="0" fontAlgn="base" hangingPunct="0">
              <a:spcBef>
                <a:spcPct val="0"/>
              </a:spcBef>
              <a:spcAft>
                <a:spcPct val="0"/>
              </a:spcAft>
              <a:defRPr sz="9900">
                <a:solidFill>
                  <a:schemeClr val="tx1"/>
                </a:solidFill>
                <a:latin typeface="Arial"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A2592B0-C566-BD40-A2F9-AE7918062332}" type="slidenum">
              <a:rPr kumimoji="0" lang="en-US" sz="5400" b="0" i="0" u="none" strike="noStrike" kern="1200" cap="none" spc="0" normalizeH="0" baseline="0" noProof="0">
                <a:ln>
                  <a:noFill/>
                </a:ln>
                <a:solidFill>
                  <a:srgbClr val="000000"/>
                </a:solidFill>
                <a:effectLst/>
                <a:uLnTx/>
                <a:uFillTx/>
                <a:latin typeface="Times New Roman"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US" sz="5400" b="0" i="0" u="none" strike="noStrike" kern="1200" cap="none" spc="0" normalizeH="0" baseline="0" noProof="0" dirty="0">
              <a:ln>
                <a:noFill/>
              </a:ln>
              <a:solidFill>
                <a:srgbClr val="000000"/>
              </a:solidFill>
              <a:effectLst/>
              <a:uLnTx/>
              <a:uFillTx/>
              <a:latin typeface="Times New Roman" charset="0"/>
              <a:ea typeface="ＭＳ Ｐゴシック" charset="0"/>
            </a:endParaRPr>
          </a:p>
        </p:txBody>
      </p:sp>
      <p:sp>
        <p:nvSpPr>
          <p:cNvPr id="16386" name="Rectangle 2"/>
          <p:cNvSpPr>
            <a:spLocks noGrp="1" noRot="1" noChangeAspect="1" noChangeArrowheads="1" noTextEdit="1"/>
          </p:cNvSpPr>
          <p:nvPr>
            <p:ph type="sldImg"/>
          </p:nvPr>
        </p:nvSpPr>
        <p:spPr>
          <a:xfrm>
            <a:off x="14277975" y="2430463"/>
            <a:ext cx="14878050" cy="12172950"/>
          </a:xfrm>
          <a:ln/>
        </p:spPr>
      </p:sp>
      <p:sp>
        <p:nvSpPr>
          <p:cNvPr id="16387"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de-DE" dirty="0">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2967459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5843931" y="6217922"/>
            <a:ext cx="28545739" cy="15133858"/>
          </a:xfrm>
          <a:prstGeom prst="rect">
            <a:avLst/>
          </a:prstGeom>
          <a:ln w="3175">
            <a:solidFill>
              <a:schemeClr val="bg1"/>
            </a:solidFill>
          </a:ln>
          <a:effectLst>
            <a:outerShdw blurRad="63500" sx="100500" sy="100500" algn="ctr" rotWithShape="0">
              <a:prstClr val="black">
                <a:alpha val="50000"/>
              </a:prstClr>
            </a:outerShdw>
          </a:effectLst>
        </p:spPr>
        <p:txBody>
          <a:bodyPr vert="horz" lIns="418009" tIns="209004" rIns="418009" bIns="209004" rtlCol="0">
            <a:normAutofit/>
          </a:bodyPr>
          <a:lstStyle/>
          <a:p>
            <a:pPr marL="0" indent="0" algn="l" defTabSz="4180088" rtl="0" eaLnBrk="1" latinLnBrk="0" hangingPunct="1">
              <a:spcBef>
                <a:spcPts val="9143"/>
              </a:spcBef>
              <a:buClr>
                <a:schemeClr val="accent1">
                  <a:lumMod val="60000"/>
                  <a:lumOff val="40000"/>
                </a:schemeClr>
              </a:buClr>
              <a:buSzPct val="110000"/>
              <a:buFont typeface="Wingdings 2" pitchFamily="18" charset="2"/>
              <a:buNone/>
            </a:pPr>
            <a:endParaRPr sz="14600" kern="1200" dirty="0">
              <a:solidFill>
                <a:schemeClr val="tx1">
                  <a:lumMod val="65000"/>
                  <a:lumOff val="35000"/>
                </a:schemeClr>
              </a:solidFill>
              <a:latin typeface="+mn-lt"/>
              <a:ea typeface="+mn-ea"/>
              <a:cs typeface="+mn-cs"/>
            </a:endParaRPr>
          </a:p>
        </p:txBody>
      </p:sp>
      <p:sp>
        <p:nvSpPr>
          <p:cNvPr id="2" name="Title 1"/>
          <p:cNvSpPr>
            <a:spLocks noGrp="1"/>
          </p:cNvSpPr>
          <p:nvPr>
            <p:ph type="ctrTitle"/>
          </p:nvPr>
        </p:nvSpPr>
        <p:spPr>
          <a:xfrm>
            <a:off x="5820853" y="7315197"/>
            <a:ext cx="28591895" cy="8279362"/>
          </a:xfrm>
        </p:spPr>
        <p:txBody>
          <a:bodyPr vert="horz" lIns="418009" tIns="209004" rIns="418009" bIns="209004" rtlCol="0" anchor="b" anchorCtr="0">
            <a:noAutofit/>
          </a:bodyPr>
          <a:lstStyle>
            <a:lvl1pPr marL="0" indent="0" algn="ctr" defTabSz="4180088" rtl="0" eaLnBrk="1" latinLnBrk="0" hangingPunct="1">
              <a:spcBef>
                <a:spcPct val="0"/>
              </a:spcBef>
              <a:buClr>
                <a:schemeClr val="accent1">
                  <a:lumMod val="60000"/>
                  <a:lumOff val="40000"/>
                </a:schemeClr>
              </a:buClr>
              <a:buSzPct val="110000"/>
              <a:buFont typeface="Wingdings 2" pitchFamily="18" charset="2"/>
              <a:buNone/>
              <a:defRPr sz="21000" kern="1200">
                <a:solidFill>
                  <a:schemeClr val="accent1"/>
                </a:solidFill>
                <a:latin typeface="+mj-lt"/>
                <a:ea typeface="+mj-ea"/>
                <a:cs typeface="+mj-cs"/>
              </a:defRPr>
            </a:lvl1pPr>
          </a:lstStyle>
          <a:p>
            <a:r>
              <a:rPr lang="en-US"/>
              <a:t>Click to edit Master title style</a:t>
            </a:r>
            <a:endParaRPr/>
          </a:p>
        </p:txBody>
      </p:sp>
      <p:sp>
        <p:nvSpPr>
          <p:cNvPr id="3" name="Subtitle 2"/>
          <p:cNvSpPr>
            <a:spLocks noGrp="1"/>
          </p:cNvSpPr>
          <p:nvPr>
            <p:ph type="subTitle" idx="1"/>
          </p:nvPr>
        </p:nvSpPr>
        <p:spPr>
          <a:xfrm>
            <a:off x="5820854" y="15835260"/>
            <a:ext cx="28591900" cy="4399877"/>
          </a:xfrm>
        </p:spPr>
        <p:txBody>
          <a:bodyPr vert="horz" lIns="418009" tIns="209004" rIns="418009" bIns="209004" rtlCol="0">
            <a:normAutofit/>
          </a:bodyPr>
          <a:lstStyle>
            <a:lvl1pPr marL="0" indent="0" algn="ctr" defTabSz="4180088" rtl="0" eaLnBrk="1" latinLnBrk="0" hangingPunct="1">
              <a:spcBef>
                <a:spcPts val="1371"/>
              </a:spcBef>
              <a:buClr>
                <a:schemeClr val="accent1">
                  <a:lumMod val="60000"/>
                  <a:lumOff val="40000"/>
                </a:schemeClr>
              </a:buClr>
              <a:buSzPct val="110000"/>
              <a:buFont typeface="Wingdings 2" pitchFamily="18" charset="2"/>
              <a:buNone/>
              <a:defRPr sz="8200" kern="1200">
                <a:solidFill>
                  <a:schemeClr val="tx1">
                    <a:tint val="75000"/>
                  </a:schemeClr>
                </a:solidFill>
                <a:latin typeface="+mn-lt"/>
                <a:ea typeface="+mn-ea"/>
                <a:cs typeface="+mn-cs"/>
              </a:defRPr>
            </a:lvl1pPr>
            <a:lvl2pPr marL="2090044" indent="0" algn="ctr">
              <a:buNone/>
              <a:defRPr>
                <a:solidFill>
                  <a:schemeClr val="tx1">
                    <a:tint val="75000"/>
                  </a:schemeClr>
                </a:solidFill>
              </a:defRPr>
            </a:lvl2pPr>
            <a:lvl3pPr marL="4180088" indent="0" algn="ctr">
              <a:buNone/>
              <a:defRPr>
                <a:solidFill>
                  <a:schemeClr val="tx1">
                    <a:tint val="75000"/>
                  </a:schemeClr>
                </a:solidFill>
              </a:defRPr>
            </a:lvl3pPr>
            <a:lvl4pPr marL="6270132" indent="0" algn="ctr">
              <a:buNone/>
              <a:defRPr>
                <a:solidFill>
                  <a:schemeClr val="tx1">
                    <a:tint val="75000"/>
                  </a:schemeClr>
                </a:solidFill>
              </a:defRPr>
            </a:lvl4pPr>
            <a:lvl5pPr marL="8360176" indent="0" algn="ctr">
              <a:buNone/>
              <a:defRPr>
                <a:solidFill>
                  <a:schemeClr val="tx1">
                    <a:tint val="75000"/>
                  </a:schemeClr>
                </a:solidFill>
              </a:defRPr>
            </a:lvl5pPr>
            <a:lvl6pPr marL="10450220" indent="0" algn="ctr">
              <a:buNone/>
              <a:defRPr>
                <a:solidFill>
                  <a:schemeClr val="tx1">
                    <a:tint val="75000"/>
                  </a:schemeClr>
                </a:solidFill>
              </a:defRPr>
            </a:lvl6pPr>
            <a:lvl7pPr marL="12540264" indent="0" algn="ctr">
              <a:buNone/>
              <a:defRPr>
                <a:solidFill>
                  <a:schemeClr val="tx1">
                    <a:tint val="75000"/>
                  </a:schemeClr>
                </a:solidFill>
              </a:defRPr>
            </a:lvl7pPr>
            <a:lvl8pPr marL="14630309" indent="0" algn="ctr">
              <a:buNone/>
              <a:defRPr>
                <a:solidFill>
                  <a:schemeClr val="tx1">
                    <a:tint val="75000"/>
                  </a:schemeClr>
                </a:solidFill>
              </a:defRPr>
            </a:lvl8pPr>
            <a:lvl9pPr marL="16720353"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71A66F3F-17F0-ED44-833F-D37F763C1FBE}" type="slidenum">
              <a:rPr lang="en-US" smtClean="0"/>
              <a:pPr>
                <a:defRPr/>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46953" y="2936986"/>
            <a:ext cx="17949998" cy="5577840"/>
          </a:xfrm>
        </p:spPr>
        <p:txBody>
          <a:bodyPr anchor="b"/>
          <a:lstStyle>
            <a:lvl1pPr algn="ctr">
              <a:defRPr sz="16500" b="0"/>
            </a:lvl1pPr>
          </a:lstStyle>
          <a:p>
            <a:r>
              <a:rPr lang="en-US"/>
              <a:t>Click to edit Master title style</a:t>
            </a:r>
            <a:endParaRPr/>
          </a:p>
        </p:txBody>
      </p:sp>
      <p:sp>
        <p:nvSpPr>
          <p:cNvPr id="4" name="Text Placeholder 3"/>
          <p:cNvSpPr>
            <a:spLocks noGrp="1"/>
          </p:cNvSpPr>
          <p:nvPr>
            <p:ph type="body" sz="half" idx="2"/>
          </p:nvPr>
        </p:nvSpPr>
        <p:spPr>
          <a:xfrm>
            <a:off x="2346953" y="8581709"/>
            <a:ext cx="17949998" cy="17856730"/>
          </a:xfrm>
        </p:spPr>
        <p:txBody>
          <a:bodyPr>
            <a:normAutofit/>
          </a:bodyPr>
          <a:lstStyle>
            <a:lvl1pPr marL="0" indent="0" algn="ctr">
              <a:spcBef>
                <a:spcPts val="2743"/>
              </a:spcBef>
              <a:buNone/>
              <a:defRPr sz="8200"/>
            </a:lvl1pPr>
            <a:lvl2pPr marL="2090044" indent="0">
              <a:buNone/>
              <a:defRPr sz="5500"/>
            </a:lvl2pPr>
            <a:lvl3pPr marL="4180088" indent="0">
              <a:buNone/>
              <a:defRPr sz="4600"/>
            </a:lvl3pPr>
            <a:lvl4pPr marL="6270132" indent="0">
              <a:buNone/>
              <a:defRPr sz="4100"/>
            </a:lvl4pPr>
            <a:lvl5pPr marL="8360176" indent="0">
              <a:buNone/>
              <a:defRPr sz="4100"/>
            </a:lvl5pPr>
            <a:lvl6pPr marL="10450220" indent="0">
              <a:buNone/>
              <a:defRPr sz="4100"/>
            </a:lvl6pPr>
            <a:lvl7pPr marL="12540264" indent="0">
              <a:buNone/>
              <a:defRPr sz="4100"/>
            </a:lvl7pPr>
            <a:lvl8pPr marL="14630309" indent="0">
              <a:buNone/>
              <a:defRPr sz="4100"/>
            </a:lvl8pPr>
            <a:lvl9pPr marL="16720353" indent="0">
              <a:buNone/>
              <a:defRPr sz="41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AADD936C-7FE0-2F47-A337-F846BD1B8375}" type="slidenum">
              <a:rPr lang="en-US" smtClean="0"/>
              <a:pPr>
                <a:defRPr/>
              </a:pPr>
              <a:t>‹#›</a:t>
            </a:fld>
            <a:endParaRPr lang="en-US" dirty="0"/>
          </a:p>
        </p:txBody>
      </p:sp>
      <p:sp>
        <p:nvSpPr>
          <p:cNvPr id="8" name="Picture Placeholder 2"/>
          <p:cNvSpPr>
            <a:spLocks noGrp="1"/>
          </p:cNvSpPr>
          <p:nvPr>
            <p:ph type="pic" idx="1"/>
          </p:nvPr>
        </p:nvSpPr>
        <p:spPr>
          <a:xfrm>
            <a:off x="22398715" y="1725084"/>
            <a:ext cx="16093440" cy="25526770"/>
          </a:xfrm>
          <a:ln w="3175">
            <a:solidFill>
              <a:schemeClr val="bg1"/>
            </a:solidFill>
          </a:ln>
          <a:effectLst>
            <a:outerShdw blurRad="63500" sx="100500" sy="100500" algn="ctr" rotWithShape="0">
              <a:prstClr val="black">
                <a:alpha val="50000"/>
              </a:prstClr>
            </a:outerShdw>
          </a:effectLst>
        </p:spPr>
        <p:txBody>
          <a:bodyPr vert="horz" lIns="418009" tIns="209004" rIns="418009" bIns="209004" rtlCol="0">
            <a:normAutofit/>
          </a:bodyPr>
          <a:lstStyle>
            <a:lvl1pPr marL="0" indent="0" algn="l" defTabSz="4180088" rtl="0" eaLnBrk="1" latinLnBrk="0" hangingPunct="1">
              <a:spcBef>
                <a:spcPts val="9143"/>
              </a:spcBef>
              <a:buClr>
                <a:schemeClr val="accent1">
                  <a:lumMod val="60000"/>
                  <a:lumOff val="40000"/>
                </a:schemeClr>
              </a:buClr>
              <a:buSzPct val="110000"/>
              <a:buFont typeface="Wingdings 2" pitchFamily="18" charset="2"/>
              <a:buNone/>
              <a:defRPr sz="14600" kern="1200">
                <a:solidFill>
                  <a:schemeClr val="tx1">
                    <a:lumMod val="65000"/>
                    <a:lumOff val="35000"/>
                  </a:schemeClr>
                </a:solidFill>
                <a:latin typeface="+mn-lt"/>
                <a:ea typeface="+mn-ea"/>
                <a:cs typeface="+mn-cs"/>
              </a:defRPr>
            </a:lvl1pPr>
            <a:lvl2pPr marL="2090044" indent="0">
              <a:buNone/>
              <a:defRPr sz="12800"/>
            </a:lvl2pPr>
            <a:lvl3pPr marL="4180088" indent="0">
              <a:buNone/>
              <a:defRPr sz="11000"/>
            </a:lvl3pPr>
            <a:lvl4pPr marL="6270132" indent="0">
              <a:buNone/>
              <a:defRPr sz="9100"/>
            </a:lvl4pPr>
            <a:lvl5pPr marL="8360176" indent="0">
              <a:buNone/>
              <a:defRPr sz="9100"/>
            </a:lvl5pPr>
            <a:lvl6pPr marL="10450220" indent="0">
              <a:buNone/>
              <a:defRPr sz="9100"/>
            </a:lvl6pPr>
            <a:lvl7pPr marL="12540264" indent="0">
              <a:buNone/>
              <a:defRPr sz="9100"/>
            </a:lvl7pPr>
            <a:lvl8pPr marL="14630309" indent="0">
              <a:buNone/>
              <a:defRPr sz="9100"/>
            </a:lvl8pPr>
            <a:lvl9pPr marL="16720353" indent="0">
              <a:buNone/>
              <a:defRPr sz="9100"/>
            </a:lvl9pPr>
          </a:lstStyle>
          <a:p>
            <a:r>
              <a:rPr lang="en-US" dirty="0"/>
              <a:t>Drag picture to placeholder or click icon to add</a:t>
            </a:r>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A799BB2F-BE70-3643-9286-77EC18DE9BDF}" type="slidenum">
              <a:rPr lang="en-US" smtClean="0"/>
              <a:pPr>
                <a:defRPr/>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2427085" y="1767845"/>
            <a:ext cx="6705600" cy="2676144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2416806" y="1767845"/>
            <a:ext cx="29434794" cy="26761440"/>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2AA80B5C-BF25-2848-8CA1-151D9D49E3C0}" type="slidenum">
              <a:rPr lang="en-US" smtClean="0"/>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AA221E66-8E7D-8242-BF62-9920769741A1}" type="slidenum">
              <a:rPr lang="en-US" smtClean="0"/>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1599569" y="16093447"/>
            <a:ext cx="37034470" cy="7056120"/>
          </a:xfrm>
        </p:spPr>
        <p:txBody>
          <a:bodyPr/>
          <a:lstStyle/>
          <a:p>
            <a:r>
              <a:rPr lang="en-US"/>
              <a:t>Click to edit Master title style</a:t>
            </a:r>
            <a:endParaRPr dirty="0"/>
          </a:p>
        </p:txBody>
      </p:sp>
      <p:sp>
        <p:nvSpPr>
          <p:cNvPr id="3" name="Subtitle 2"/>
          <p:cNvSpPr>
            <a:spLocks noGrp="1"/>
          </p:cNvSpPr>
          <p:nvPr>
            <p:ph type="subTitle" idx="1"/>
          </p:nvPr>
        </p:nvSpPr>
        <p:spPr>
          <a:xfrm>
            <a:off x="1599569" y="22900942"/>
            <a:ext cx="37034470" cy="4668821"/>
          </a:xfrm>
        </p:spPr>
        <p:txBody>
          <a:bodyPr>
            <a:normAutofit/>
          </a:bodyPr>
          <a:lstStyle>
            <a:lvl1pPr marL="0" indent="0" algn="ctr">
              <a:spcBef>
                <a:spcPts val="1371"/>
              </a:spcBef>
              <a:buNone/>
              <a:defRPr sz="8200">
                <a:solidFill>
                  <a:schemeClr val="tx1">
                    <a:tint val="75000"/>
                  </a:schemeClr>
                </a:solidFill>
              </a:defRPr>
            </a:lvl1pPr>
            <a:lvl2pPr marL="2090044" indent="0" algn="ctr">
              <a:buNone/>
              <a:defRPr>
                <a:solidFill>
                  <a:schemeClr val="tx1">
                    <a:tint val="75000"/>
                  </a:schemeClr>
                </a:solidFill>
              </a:defRPr>
            </a:lvl2pPr>
            <a:lvl3pPr marL="4180088" indent="0" algn="ctr">
              <a:buNone/>
              <a:defRPr>
                <a:solidFill>
                  <a:schemeClr val="tx1">
                    <a:tint val="75000"/>
                  </a:schemeClr>
                </a:solidFill>
              </a:defRPr>
            </a:lvl3pPr>
            <a:lvl4pPr marL="6270132" indent="0" algn="ctr">
              <a:buNone/>
              <a:defRPr>
                <a:solidFill>
                  <a:schemeClr val="tx1">
                    <a:tint val="75000"/>
                  </a:schemeClr>
                </a:solidFill>
              </a:defRPr>
            </a:lvl4pPr>
            <a:lvl5pPr marL="8360176" indent="0" algn="ctr">
              <a:buNone/>
              <a:defRPr>
                <a:solidFill>
                  <a:schemeClr val="tx1">
                    <a:tint val="75000"/>
                  </a:schemeClr>
                </a:solidFill>
              </a:defRPr>
            </a:lvl5pPr>
            <a:lvl6pPr marL="10450220" indent="0" algn="ctr">
              <a:buNone/>
              <a:defRPr>
                <a:solidFill>
                  <a:schemeClr val="tx1">
                    <a:tint val="75000"/>
                  </a:schemeClr>
                </a:solidFill>
              </a:defRPr>
            </a:lvl6pPr>
            <a:lvl7pPr marL="12540264" indent="0" algn="ctr">
              <a:buNone/>
              <a:defRPr>
                <a:solidFill>
                  <a:schemeClr val="tx1">
                    <a:tint val="75000"/>
                  </a:schemeClr>
                </a:solidFill>
              </a:defRPr>
            </a:lvl7pPr>
            <a:lvl8pPr marL="14630309" indent="0" algn="ctr">
              <a:buNone/>
              <a:defRPr>
                <a:solidFill>
                  <a:schemeClr val="tx1">
                    <a:tint val="75000"/>
                  </a:schemeClr>
                </a:solidFill>
              </a:defRPr>
            </a:lvl8pPr>
            <a:lvl9pPr marL="16720353"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p:txBody>
          <a:bodyPr/>
          <a:lstStyle/>
          <a:p>
            <a:fld id="{7CE38E4D-051A-41E1-86A4-E56916468FD0}" type="datetimeFigureOut">
              <a:rPr lang="en-US" smtClean="0"/>
              <a:t>8/1/2024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86BB73A-582F-4420-9A14-CB10A2B2E5E8}" type="slidenum">
              <a:rPr lang="en-US" smtClean="0"/>
              <a:t>‹#›</a:t>
            </a:fld>
            <a:endParaRPr lang="en-US" dirty="0"/>
          </a:p>
        </p:txBody>
      </p:sp>
      <p:sp>
        <p:nvSpPr>
          <p:cNvPr id="9" name="Picture Placeholder 2"/>
          <p:cNvSpPr>
            <a:spLocks noGrp="1"/>
          </p:cNvSpPr>
          <p:nvPr>
            <p:ph type="pic" idx="13"/>
          </p:nvPr>
        </p:nvSpPr>
        <p:spPr>
          <a:xfrm>
            <a:off x="1632312" y="1744982"/>
            <a:ext cx="36968976" cy="13616938"/>
          </a:xfrm>
          <a:ln w="3175">
            <a:solidFill>
              <a:schemeClr val="bg1"/>
            </a:solidFill>
          </a:ln>
          <a:effectLst>
            <a:outerShdw blurRad="63500" sx="100500" sy="100500" algn="ctr" rotWithShape="0">
              <a:prstClr val="black">
                <a:alpha val="50000"/>
              </a:prstClr>
            </a:outerShdw>
          </a:effectLst>
        </p:spPr>
        <p:txBody>
          <a:bodyPr/>
          <a:lstStyle>
            <a:lvl1pPr marL="0" indent="0">
              <a:buNone/>
              <a:defRPr sz="14600"/>
            </a:lvl1pPr>
            <a:lvl2pPr marL="2090044" indent="0">
              <a:buNone/>
              <a:defRPr sz="12800"/>
            </a:lvl2pPr>
            <a:lvl3pPr marL="4180088" indent="0">
              <a:buNone/>
              <a:defRPr sz="11000"/>
            </a:lvl3pPr>
            <a:lvl4pPr marL="6270132" indent="0">
              <a:buNone/>
              <a:defRPr sz="9100"/>
            </a:lvl4pPr>
            <a:lvl5pPr marL="8360176" indent="0">
              <a:buNone/>
              <a:defRPr sz="9100"/>
            </a:lvl5pPr>
            <a:lvl6pPr marL="10450220" indent="0">
              <a:buNone/>
              <a:defRPr sz="9100"/>
            </a:lvl6pPr>
            <a:lvl7pPr marL="12540264" indent="0">
              <a:buNone/>
              <a:defRPr sz="9100"/>
            </a:lvl7pPr>
            <a:lvl8pPr marL="14630309" indent="0">
              <a:buNone/>
              <a:defRPr sz="9100"/>
            </a:lvl8pPr>
            <a:lvl9pPr marL="16720353" indent="0">
              <a:buNone/>
              <a:defRPr sz="9100"/>
            </a:lvl9pPr>
          </a:lstStyle>
          <a:p>
            <a:r>
              <a:rPr lang="en-US" dirty="0"/>
              <a:t>Drag picture to placeholder or click icon to add</a:t>
            </a:r>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16812" y="11535094"/>
            <a:ext cx="35448877" cy="6537960"/>
          </a:xfrm>
        </p:spPr>
        <p:txBody>
          <a:bodyPr anchor="b" anchorCtr="0"/>
          <a:lstStyle>
            <a:lvl1pPr algn="ctr">
              <a:defRPr sz="21000" b="0" cap="none" baseline="0"/>
            </a:lvl1pPr>
          </a:lstStyle>
          <a:p>
            <a:r>
              <a:rPr lang="en-US"/>
              <a:t>Click to edit Master title style</a:t>
            </a:r>
            <a:endParaRPr/>
          </a:p>
        </p:txBody>
      </p:sp>
      <p:sp>
        <p:nvSpPr>
          <p:cNvPr id="3" name="Text Placeholder 2"/>
          <p:cNvSpPr>
            <a:spLocks noGrp="1"/>
          </p:cNvSpPr>
          <p:nvPr>
            <p:ph type="body" idx="1"/>
          </p:nvPr>
        </p:nvSpPr>
        <p:spPr>
          <a:xfrm>
            <a:off x="2416812" y="17932826"/>
            <a:ext cx="35448877" cy="7200898"/>
          </a:xfrm>
        </p:spPr>
        <p:txBody>
          <a:bodyPr anchor="t" anchorCtr="0">
            <a:normAutofit/>
          </a:bodyPr>
          <a:lstStyle>
            <a:lvl1pPr marL="0" indent="0" algn="ctr">
              <a:spcBef>
                <a:spcPts val="1371"/>
              </a:spcBef>
              <a:buNone/>
              <a:defRPr sz="8200">
                <a:solidFill>
                  <a:schemeClr val="tx1">
                    <a:tint val="75000"/>
                  </a:schemeClr>
                </a:solidFill>
              </a:defRPr>
            </a:lvl1pPr>
            <a:lvl2pPr marL="2090044" indent="0">
              <a:buNone/>
              <a:defRPr sz="8200">
                <a:solidFill>
                  <a:schemeClr val="tx1">
                    <a:tint val="75000"/>
                  </a:schemeClr>
                </a:solidFill>
              </a:defRPr>
            </a:lvl2pPr>
            <a:lvl3pPr marL="4180088" indent="0">
              <a:buNone/>
              <a:defRPr sz="7300">
                <a:solidFill>
                  <a:schemeClr val="tx1">
                    <a:tint val="75000"/>
                  </a:schemeClr>
                </a:solidFill>
              </a:defRPr>
            </a:lvl3pPr>
            <a:lvl4pPr marL="6270132" indent="0">
              <a:buNone/>
              <a:defRPr sz="6400">
                <a:solidFill>
                  <a:schemeClr val="tx1">
                    <a:tint val="75000"/>
                  </a:schemeClr>
                </a:solidFill>
              </a:defRPr>
            </a:lvl4pPr>
            <a:lvl5pPr marL="8360176" indent="0">
              <a:buNone/>
              <a:defRPr sz="6400">
                <a:solidFill>
                  <a:schemeClr val="tx1">
                    <a:tint val="75000"/>
                  </a:schemeClr>
                </a:solidFill>
              </a:defRPr>
            </a:lvl5pPr>
            <a:lvl6pPr marL="10450220" indent="0">
              <a:buNone/>
              <a:defRPr sz="6400">
                <a:solidFill>
                  <a:schemeClr val="tx1">
                    <a:tint val="75000"/>
                  </a:schemeClr>
                </a:solidFill>
              </a:defRPr>
            </a:lvl6pPr>
            <a:lvl7pPr marL="12540264" indent="0">
              <a:buNone/>
              <a:defRPr sz="6400">
                <a:solidFill>
                  <a:schemeClr val="tx1">
                    <a:tint val="75000"/>
                  </a:schemeClr>
                </a:solidFill>
              </a:defRPr>
            </a:lvl7pPr>
            <a:lvl8pPr marL="14630309" indent="0">
              <a:buNone/>
              <a:defRPr sz="6400">
                <a:solidFill>
                  <a:schemeClr val="tx1">
                    <a:tint val="75000"/>
                  </a:schemeClr>
                </a:solidFill>
              </a:defRPr>
            </a:lvl8pPr>
            <a:lvl9pPr marL="16720353"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984D45CE-4646-C14D-BAB3-0A7E717FC181}" type="slidenum">
              <a:rPr lang="en-US" smtClean="0"/>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416810" y="516365"/>
            <a:ext cx="35386014" cy="6417389"/>
          </a:xfrm>
        </p:spPr>
        <p:txBody>
          <a:bodyPr/>
          <a:lstStyle/>
          <a:p>
            <a:r>
              <a:rPr lang="en-US"/>
              <a:t>Click to edit Master title style</a:t>
            </a:r>
            <a:endParaRPr/>
          </a:p>
        </p:txBody>
      </p:sp>
      <p:sp>
        <p:nvSpPr>
          <p:cNvPr id="3" name="Content Placeholder 2"/>
          <p:cNvSpPr>
            <a:spLocks noGrp="1"/>
          </p:cNvSpPr>
          <p:nvPr>
            <p:ph sz="half" idx="1"/>
          </p:nvPr>
        </p:nvSpPr>
        <p:spPr>
          <a:xfrm>
            <a:off x="2416810" y="7680965"/>
            <a:ext cx="16898112" cy="20848320"/>
          </a:xfrm>
        </p:spPr>
        <p:txBody>
          <a:bodyPr>
            <a:normAutofit/>
          </a:bodyPr>
          <a:lstStyle>
            <a:lvl1pPr>
              <a:spcBef>
                <a:spcPts val="7314"/>
              </a:spcBef>
              <a:defRPr sz="9100"/>
            </a:lvl1pPr>
            <a:lvl2pPr>
              <a:defRPr sz="8200"/>
            </a:lvl2pPr>
            <a:lvl3pPr>
              <a:defRPr sz="8200"/>
            </a:lvl3pPr>
            <a:lvl4pPr>
              <a:defRPr sz="8200"/>
            </a:lvl4pPr>
            <a:lvl5pPr>
              <a:defRPr sz="8200"/>
            </a:lvl5pPr>
            <a:lvl6pPr>
              <a:defRPr sz="8200"/>
            </a:lvl6pPr>
            <a:lvl7pPr>
              <a:defRPr sz="8200"/>
            </a:lvl7pPr>
            <a:lvl8pPr>
              <a:defRPr sz="8200"/>
            </a:lvl8pPr>
            <a:lvl9pPr>
              <a:defRPr sz="8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20904712" y="7680965"/>
            <a:ext cx="16898112" cy="20848320"/>
          </a:xfrm>
        </p:spPr>
        <p:txBody>
          <a:bodyPr>
            <a:normAutofit/>
          </a:bodyPr>
          <a:lstStyle>
            <a:lvl1pPr>
              <a:spcBef>
                <a:spcPts val="7314"/>
              </a:spcBef>
              <a:defRPr sz="9100"/>
            </a:lvl1pPr>
            <a:lvl2pPr>
              <a:defRPr sz="8200"/>
            </a:lvl2pPr>
            <a:lvl3pPr>
              <a:defRPr sz="8200"/>
            </a:lvl3pPr>
            <a:lvl4pPr>
              <a:defRPr sz="8200"/>
            </a:lvl4pPr>
            <a:lvl5pPr>
              <a:defRPr sz="8200"/>
            </a:lvl5pPr>
            <a:lvl6pPr>
              <a:defRPr sz="8200"/>
            </a:lvl6pPr>
            <a:lvl7pPr>
              <a:defRPr sz="8200"/>
            </a:lvl7pPr>
            <a:lvl8pPr>
              <a:defRPr sz="8200"/>
            </a:lvl8pPr>
            <a:lvl9pPr>
              <a:defRPr sz="8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B94C37CC-FE2E-2D45-824A-7150CDC070E8}" type="slidenum">
              <a:rPr lang="en-US" smtClean="0"/>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16806" y="516365"/>
            <a:ext cx="35386014" cy="6417389"/>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2416806" y="6975477"/>
            <a:ext cx="16898112" cy="3604258"/>
          </a:xfrm>
        </p:spPr>
        <p:txBody>
          <a:bodyPr anchor="b">
            <a:noAutofit/>
          </a:bodyPr>
          <a:lstStyle>
            <a:lvl1pPr marL="0" indent="0" algn="ctr">
              <a:spcBef>
                <a:spcPts val="0"/>
              </a:spcBef>
              <a:buNone/>
              <a:defRPr sz="11000" b="0">
                <a:solidFill>
                  <a:schemeClr val="accent1">
                    <a:lumMod val="60000"/>
                    <a:lumOff val="40000"/>
                  </a:schemeClr>
                </a:solidFill>
              </a:defRPr>
            </a:lvl1pPr>
            <a:lvl2pPr marL="2090044" indent="0">
              <a:buNone/>
              <a:defRPr sz="9100" b="1"/>
            </a:lvl2pPr>
            <a:lvl3pPr marL="4180088" indent="0">
              <a:buNone/>
              <a:defRPr sz="8200" b="1"/>
            </a:lvl3pPr>
            <a:lvl4pPr marL="6270132" indent="0">
              <a:buNone/>
              <a:defRPr sz="7300" b="1"/>
            </a:lvl4pPr>
            <a:lvl5pPr marL="8360176" indent="0">
              <a:buNone/>
              <a:defRPr sz="7300" b="1"/>
            </a:lvl5pPr>
            <a:lvl6pPr marL="10450220" indent="0">
              <a:buNone/>
              <a:defRPr sz="7300" b="1"/>
            </a:lvl6pPr>
            <a:lvl7pPr marL="12540264" indent="0">
              <a:buNone/>
              <a:defRPr sz="7300" b="1"/>
            </a:lvl7pPr>
            <a:lvl8pPr marL="14630309" indent="0">
              <a:buNone/>
              <a:defRPr sz="7300" b="1"/>
            </a:lvl8pPr>
            <a:lvl9pPr marL="16720353" indent="0">
              <a:buNone/>
              <a:defRPr sz="7300" b="1"/>
            </a:lvl9pPr>
          </a:lstStyle>
          <a:p>
            <a:pPr lvl="0"/>
            <a:r>
              <a:rPr lang="en-US"/>
              <a:t>Click to edit Master text styles</a:t>
            </a:r>
          </a:p>
        </p:txBody>
      </p:sp>
      <p:sp>
        <p:nvSpPr>
          <p:cNvPr id="4" name="Content Placeholder 3"/>
          <p:cNvSpPr>
            <a:spLocks noGrp="1"/>
          </p:cNvSpPr>
          <p:nvPr>
            <p:ph sz="half" idx="2"/>
          </p:nvPr>
        </p:nvSpPr>
        <p:spPr>
          <a:xfrm>
            <a:off x="2416806" y="11267594"/>
            <a:ext cx="16898112" cy="17261688"/>
          </a:xfrm>
        </p:spPr>
        <p:txBody>
          <a:bodyPr>
            <a:normAutofit/>
          </a:bodyPr>
          <a:lstStyle>
            <a:lvl1pPr>
              <a:spcBef>
                <a:spcPts val="7314"/>
              </a:spcBef>
              <a:defRPr sz="9100"/>
            </a:lvl1pPr>
            <a:lvl2pPr>
              <a:defRPr sz="8200"/>
            </a:lvl2pPr>
            <a:lvl3pPr>
              <a:defRPr sz="8200"/>
            </a:lvl3pPr>
            <a:lvl4pPr>
              <a:defRPr sz="8200"/>
            </a:lvl4pPr>
            <a:lvl5pPr>
              <a:defRPr sz="8200"/>
            </a:lvl5pPr>
            <a:lvl6pPr>
              <a:defRPr sz="7300"/>
            </a:lvl6pPr>
            <a:lvl7pPr>
              <a:defRPr sz="7300"/>
            </a:lvl7pPr>
            <a:lvl8pPr>
              <a:defRPr sz="7300"/>
            </a:lvl8pPr>
            <a:lvl9pPr>
              <a:defRPr sz="7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20904708" y="6975477"/>
            <a:ext cx="16898112" cy="3604258"/>
          </a:xfrm>
        </p:spPr>
        <p:txBody>
          <a:bodyPr anchor="b">
            <a:noAutofit/>
          </a:bodyPr>
          <a:lstStyle>
            <a:lvl1pPr marL="0" indent="0" algn="ctr">
              <a:spcBef>
                <a:spcPts val="0"/>
              </a:spcBef>
              <a:buNone/>
              <a:defRPr sz="11000" b="0">
                <a:solidFill>
                  <a:schemeClr val="accent1">
                    <a:lumMod val="60000"/>
                    <a:lumOff val="40000"/>
                  </a:schemeClr>
                </a:solidFill>
              </a:defRPr>
            </a:lvl1pPr>
            <a:lvl2pPr marL="2090044" indent="0">
              <a:buNone/>
              <a:defRPr sz="9100" b="1"/>
            </a:lvl2pPr>
            <a:lvl3pPr marL="4180088" indent="0">
              <a:buNone/>
              <a:defRPr sz="8200" b="1"/>
            </a:lvl3pPr>
            <a:lvl4pPr marL="6270132" indent="0">
              <a:buNone/>
              <a:defRPr sz="7300" b="1"/>
            </a:lvl4pPr>
            <a:lvl5pPr marL="8360176" indent="0">
              <a:buNone/>
              <a:defRPr sz="7300" b="1"/>
            </a:lvl5pPr>
            <a:lvl6pPr marL="10450220" indent="0">
              <a:buNone/>
              <a:defRPr sz="7300" b="1"/>
            </a:lvl6pPr>
            <a:lvl7pPr marL="12540264" indent="0">
              <a:buNone/>
              <a:defRPr sz="7300" b="1"/>
            </a:lvl7pPr>
            <a:lvl8pPr marL="14630309" indent="0">
              <a:buNone/>
              <a:defRPr sz="7300" b="1"/>
            </a:lvl8pPr>
            <a:lvl9pPr marL="16720353" indent="0">
              <a:buNone/>
              <a:defRPr sz="7300" b="1"/>
            </a:lvl9pPr>
          </a:lstStyle>
          <a:p>
            <a:pPr lvl="0"/>
            <a:r>
              <a:rPr lang="en-US"/>
              <a:t>Click to edit Master text styles</a:t>
            </a:r>
          </a:p>
        </p:txBody>
      </p:sp>
      <p:sp>
        <p:nvSpPr>
          <p:cNvPr id="6" name="Content Placeholder 5"/>
          <p:cNvSpPr>
            <a:spLocks noGrp="1"/>
          </p:cNvSpPr>
          <p:nvPr>
            <p:ph sz="quarter" idx="4"/>
          </p:nvPr>
        </p:nvSpPr>
        <p:spPr>
          <a:xfrm>
            <a:off x="20904708" y="11267594"/>
            <a:ext cx="16898112" cy="17261688"/>
          </a:xfrm>
        </p:spPr>
        <p:txBody>
          <a:bodyPr>
            <a:normAutofit/>
          </a:bodyPr>
          <a:lstStyle>
            <a:lvl1pPr>
              <a:spcBef>
                <a:spcPts val="7314"/>
              </a:spcBef>
              <a:defRPr sz="9100"/>
            </a:lvl1pPr>
            <a:lvl2pPr>
              <a:defRPr sz="8200"/>
            </a:lvl2pPr>
            <a:lvl3pPr>
              <a:defRPr sz="8200"/>
            </a:lvl3pPr>
            <a:lvl4pPr>
              <a:defRPr sz="8200"/>
            </a:lvl4pPr>
            <a:lvl5pPr>
              <a:defRPr sz="8200"/>
            </a:lvl5pPr>
            <a:lvl6pPr>
              <a:defRPr sz="7300"/>
            </a:lvl6pPr>
            <a:lvl7pPr>
              <a:defRPr sz="7300"/>
            </a:lvl7pPr>
            <a:lvl8pPr>
              <a:defRPr sz="7300"/>
            </a:lvl8pPr>
            <a:lvl9pPr>
              <a:defRPr sz="7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pPr>
              <a:defRPr/>
            </a:pPr>
            <a:endParaRPr lang="en-US" dirty="0"/>
          </a:p>
        </p:txBody>
      </p:sp>
      <p:sp>
        <p:nvSpPr>
          <p:cNvPr id="8" name="Footer Placeholder 7"/>
          <p:cNvSpPr>
            <a:spLocks noGrp="1"/>
          </p:cNvSpPr>
          <p:nvPr>
            <p:ph type="ftr" sz="quarter" idx="11"/>
          </p:nvPr>
        </p:nvSpPr>
        <p:spPr/>
        <p:txBody>
          <a:bodyPr/>
          <a:lstStyle/>
          <a:p>
            <a:pPr>
              <a:defRPr/>
            </a:pPr>
            <a:endParaRPr lang="en-US" dirty="0"/>
          </a:p>
        </p:txBody>
      </p:sp>
      <p:sp>
        <p:nvSpPr>
          <p:cNvPr id="9" name="Slide Number Placeholder 8"/>
          <p:cNvSpPr>
            <a:spLocks noGrp="1"/>
          </p:cNvSpPr>
          <p:nvPr>
            <p:ph type="sldNum" sz="quarter" idx="12"/>
          </p:nvPr>
        </p:nvSpPr>
        <p:spPr/>
        <p:txBody>
          <a:bodyPr/>
          <a:lstStyle/>
          <a:p>
            <a:pPr>
              <a:defRPr/>
            </a:pPr>
            <a:fld id="{EFECA0A0-3EAD-9D40-9388-C987F837ADB6}" type="slidenum">
              <a:rPr lang="en-US" smtClean="0"/>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pPr>
              <a:defRPr/>
            </a:pPr>
            <a:endParaRPr lang="en-US" dirty="0"/>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68A7AE82-51E1-6542-B8A4-5B5F7413984D}" type="slidenum">
              <a:rPr lang="en-US" smtClean="0"/>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dirty="0"/>
          </a:p>
        </p:txBody>
      </p:sp>
      <p:sp>
        <p:nvSpPr>
          <p:cNvPr id="3" name="Footer Placeholder 2"/>
          <p:cNvSpPr>
            <a:spLocks noGrp="1"/>
          </p:cNvSpPr>
          <p:nvPr>
            <p:ph type="ftr" sz="quarter" idx="11"/>
          </p:nvPr>
        </p:nvSpPr>
        <p:spPr/>
        <p:txBody>
          <a:bodyPr/>
          <a:lstStyle/>
          <a:p>
            <a:pPr>
              <a:defRPr/>
            </a:pPr>
            <a:endParaRPr lang="en-US" dirty="0"/>
          </a:p>
        </p:txBody>
      </p:sp>
      <p:sp>
        <p:nvSpPr>
          <p:cNvPr id="4" name="Slide Number Placeholder 3"/>
          <p:cNvSpPr>
            <a:spLocks noGrp="1"/>
          </p:cNvSpPr>
          <p:nvPr>
            <p:ph type="sldNum" sz="quarter" idx="12"/>
          </p:nvPr>
        </p:nvSpPr>
        <p:spPr/>
        <p:txBody>
          <a:bodyPr/>
          <a:lstStyle/>
          <a:p>
            <a:pPr>
              <a:defRPr/>
            </a:pPr>
            <a:fld id="{0E6FCD61-C557-8E40-9FD3-81894E83ADBE}" type="slidenum">
              <a:rPr lang="en-US" smtClean="0"/>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46956" y="2936986"/>
            <a:ext cx="16898112" cy="5577840"/>
          </a:xfrm>
        </p:spPr>
        <p:txBody>
          <a:bodyPr anchor="b"/>
          <a:lstStyle>
            <a:lvl1pPr algn="ctr">
              <a:defRPr sz="16500" b="0"/>
            </a:lvl1pPr>
          </a:lstStyle>
          <a:p>
            <a:r>
              <a:rPr lang="en-US"/>
              <a:t>Click to edit Master title style</a:t>
            </a:r>
            <a:endParaRPr/>
          </a:p>
        </p:txBody>
      </p:sp>
      <p:sp>
        <p:nvSpPr>
          <p:cNvPr id="3" name="Content Placeholder 2"/>
          <p:cNvSpPr>
            <a:spLocks noGrp="1"/>
          </p:cNvSpPr>
          <p:nvPr>
            <p:ph idx="1"/>
          </p:nvPr>
        </p:nvSpPr>
        <p:spPr>
          <a:xfrm>
            <a:off x="20868426" y="1767840"/>
            <a:ext cx="16898112" cy="26761440"/>
          </a:xfrm>
        </p:spPr>
        <p:txBody>
          <a:bodyPr>
            <a:normAutofit/>
          </a:bodyPr>
          <a:lstStyle>
            <a:lvl1pPr>
              <a:spcBef>
                <a:spcPts val="9143"/>
              </a:spcBef>
              <a:defRPr sz="10100"/>
            </a:lvl1pPr>
            <a:lvl2pPr>
              <a:defRPr sz="9100"/>
            </a:lvl2pPr>
            <a:lvl3pPr>
              <a:defRPr sz="8200"/>
            </a:lvl3pPr>
            <a:lvl4pPr>
              <a:defRPr sz="8200"/>
            </a:lvl4pPr>
            <a:lvl5pPr>
              <a:defRPr sz="8200"/>
            </a:lvl5pPr>
            <a:lvl6pPr>
              <a:defRPr sz="9100"/>
            </a:lvl6pPr>
            <a:lvl7pPr>
              <a:defRPr sz="9100"/>
            </a:lvl7pPr>
            <a:lvl8pPr>
              <a:defRPr sz="9100"/>
            </a:lvl8pPr>
            <a:lvl9pPr>
              <a:defRPr sz="9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2346956" y="8581709"/>
            <a:ext cx="16898112" cy="17856730"/>
          </a:xfrm>
        </p:spPr>
        <p:txBody>
          <a:bodyPr>
            <a:normAutofit/>
          </a:bodyPr>
          <a:lstStyle>
            <a:lvl1pPr marL="0" indent="0" algn="ctr">
              <a:spcBef>
                <a:spcPts val="2743"/>
              </a:spcBef>
              <a:buNone/>
              <a:defRPr sz="8200"/>
            </a:lvl1pPr>
            <a:lvl2pPr marL="2090044" indent="0">
              <a:buNone/>
              <a:defRPr sz="5500"/>
            </a:lvl2pPr>
            <a:lvl3pPr marL="4180088" indent="0">
              <a:buNone/>
              <a:defRPr sz="4600"/>
            </a:lvl3pPr>
            <a:lvl4pPr marL="6270132" indent="0">
              <a:buNone/>
              <a:defRPr sz="4100"/>
            </a:lvl4pPr>
            <a:lvl5pPr marL="8360176" indent="0">
              <a:buNone/>
              <a:defRPr sz="4100"/>
            </a:lvl5pPr>
            <a:lvl6pPr marL="10450220" indent="0">
              <a:buNone/>
              <a:defRPr sz="4100"/>
            </a:lvl6pPr>
            <a:lvl7pPr marL="12540264" indent="0">
              <a:buNone/>
              <a:defRPr sz="4100"/>
            </a:lvl7pPr>
            <a:lvl8pPr marL="14630309" indent="0">
              <a:buNone/>
              <a:defRPr sz="4100"/>
            </a:lvl8pPr>
            <a:lvl9pPr marL="16720353" indent="0">
              <a:buNone/>
              <a:defRPr sz="41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B31543AC-2E91-3A4A-BD9A-14EFDEFB930D}" type="slidenum">
              <a:rPr lang="en-US" smtClean="0"/>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16810" y="516365"/>
            <a:ext cx="35386014" cy="6417389"/>
          </a:xfrm>
          <a:prstGeom prst="rect">
            <a:avLst/>
          </a:prstGeom>
        </p:spPr>
        <p:txBody>
          <a:bodyPr vert="horz" lIns="418009" tIns="209004" rIns="418009" bIns="209004" rtlCol="0" anchor="b" anchorCtr="0">
            <a:noAutofit/>
          </a:bodyPr>
          <a:lstStyle/>
          <a:p>
            <a:r>
              <a:rPr lang="en-US"/>
              <a:t>Click to edit Master title style</a:t>
            </a:r>
            <a:endParaRPr/>
          </a:p>
        </p:txBody>
      </p:sp>
      <p:sp>
        <p:nvSpPr>
          <p:cNvPr id="3" name="Text Placeholder 2"/>
          <p:cNvSpPr>
            <a:spLocks noGrp="1"/>
          </p:cNvSpPr>
          <p:nvPr>
            <p:ph type="body" idx="1"/>
          </p:nvPr>
        </p:nvSpPr>
        <p:spPr>
          <a:xfrm>
            <a:off x="2416810" y="7680965"/>
            <a:ext cx="35386014" cy="20848320"/>
          </a:xfrm>
          <a:prstGeom prst="rect">
            <a:avLst/>
          </a:prstGeom>
        </p:spPr>
        <p:txBody>
          <a:bodyPr vert="horz" lIns="418009" tIns="209004" rIns="418009" bIns="209004"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24771274" y="30123209"/>
            <a:ext cx="9387840" cy="1752600"/>
          </a:xfrm>
          <a:prstGeom prst="rect">
            <a:avLst/>
          </a:prstGeom>
        </p:spPr>
        <p:txBody>
          <a:bodyPr vert="horz" lIns="418009" tIns="209004" rIns="418009" bIns="209004" rtlCol="0" anchor="ctr"/>
          <a:lstStyle>
            <a:lvl1pPr algn="r">
              <a:defRPr sz="5500">
                <a:solidFill>
                  <a:schemeClr val="bg1"/>
                </a:solidFill>
              </a:defRPr>
            </a:lvl1pPr>
          </a:lstStyle>
          <a:p>
            <a:fld id="{7CE38E4D-051A-41E1-86A4-E56916468FD0}" type="datetimeFigureOut">
              <a:rPr lang="en-US" smtClean="0"/>
              <a:t>8/1/2024</a:t>
            </a:fld>
            <a:endParaRPr lang="en-US" dirty="0"/>
          </a:p>
        </p:txBody>
      </p:sp>
      <p:sp>
        <p:nvSpPr>
          <p:cNvPr id="5" name="Footer Placeholder 4"/>
          <p:cNvSpPr>
            <a:spLocks noGrp="1"/>
          </p:cNvSpPr>
          <p:nvPr>
            <p:ph type="ftr" sz="quarter" idx="3"/>
          </p:nvPr>
        </p:nvSpPr>
        <p:spPr>
          <a:xfrm>
            <a:off x="1163618" y="30123209"/>
            <a:ext cx="21300140" cy="1752600"/>
          </a:xfrm>
          <a:prstGeom prst="rect">
            <a:avLst/>
          </a:prstGeom>
        </p:spPr>
        <p:txBody>
          <a:bodyPr vert="horz" lIns="418009" tIns="209004" rIns="418009" bIns="209004" rtlCol="0" anchor="ctr"/>
          <a:lstStyle>
            <a:lvl1pPr algn="l">
              <a:defRPr sz="5500">
                <a:solidFill>
                  <a:schemeClr val="bg1"/>
                </a:solidFill>
              </a:defRPr>
            </a:lvl1pPr>
          </a:lstStyle>
          <a:p>
            <a:endParaRPr lang="en-US" dirty="0"/>
          </a:p>
        </p:txBody>
      </p:sp>
      <p:sp>
        <p:nvSpPr>
          <p:cNvPr id="6" name="Slide Number Placeholder 5"/>
          <p:cNvSpPr>
            <a:spLocks noGrp="1"/>
          </p:cNvSpPr>
          <p:nvPr>
            <p:ph type="sldNum" sz="quarter" idx="4"/>
          </p:nvPr>
        </p:nvSpPr>
        <p:spPr>
          <a:xfrm>
            <a:off x="34750786" y="30123209"/>
            <a:ext cx="4358640" cy="1752600"/>
          </a:xfrm>
          <a:prstGeom prst="rect">
            <a:avLst/>
          </a:prstGeom>
        </p:spPr>
        <p:txBody>
          <a:bodyPr vert="horz" lIns="418009" tIns="209004" rIns="418009" bIns="209004" rtlCol="0" anchor="ctr"/>
          <a:lstStyle>
            <a:lvl1pPr algn="r">
              <a:defRPr sz="16500">
                <a:solidFill>
                  <a:schemeClr val="bg1"/>
                </a:solidFill>
              </a:defRPr>
            </a:lvl1pPr>
          </a:lstStyle>
          <a:p>
            <a:fld id="{886BB73A-582F-4420-9A14-CB10A2B2E5E8}"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4070" r:id="rId1"/>
    <p:sldLayoutId id="2147484071" r:id="rId2"/>
    <p:sldLayoutId id="2147484072" r:id="rId3"/>
    <p:sldLayoutId id="2147484073" r:id="rId4"/>
    <p:sldLayoutId id="2147484074" r:id="rId5"/>
    <p:sldLayoutId id="2147484075" r:id="rId6"/>
    <p:sldLayoutId id="2147484076" r:id="rId7"/>
    <p:sldLayoutId id="2147484077" r:id="rId8"/>
    <p:sldLayoutId id="2147484078" r:id="rId9"/>
    <p:sldLayoutId id="2147484079" r:id="rId10"/>
    <p:sldLayoutId id="2147484080" r:id="rId11"/>
    <p:sldLayoutId id="2147484081" r:id="rId12"/>
  </p:sldLayoutIdLst>
  <p:txStyles>
    <p:titleStyle>
      <a:lvl1pPr algn="ctr" defTabSz="4180088" rtl="0" eaLnBrk="1" latinLnBrk="0" hangingPunct="1">
        <a:spcBef>
          <a:spcPct val="0"/>
        </a:spcBef>
        <a:buNone/>
        <a:defRPr sz="21000" kern="1200">
          <a:solidFill>
            <a:schemeClr val="accent1"/>
          </a:solidFill>
          <a:latin typeface="+mj-lt"/>
          <a:ea typeface="+mj-ea"/>
          <a:cs typeface="+mj-cs"/>
        </a:defRPr>
      </a:lvl1pPr>
    </p:titleStyle>
    <p:bodyStyle>
      <a:lvl1pPr marL="1596561" indent="-1596561" algn="l" defTabSz="4180088" rtl="0" eaLnBrk="1" latinLnBrk="0" hangingPunct="1">
        <a:spcBef>
          <a:spcPts val="9143"/>
        </a:spcBef>
        <a:buClr>
          <a:schemeClr val="accent1">
            <a:lumMod val="60000"/>
            <a:lumOff val="40000"/>
          </a:schemeClr>
        </a:buClr>
        <a:buSzPct val="110000"/>
        <a:buFont typeface="Wingdings 2" pitchFamily="18" charset="2"/>
        <a:buChar char=""/>
        <a:defRPr sz="11000" kern="1200">
          <a:solidFill>
            <a:schemeClr val="tx1">
              <a:lumMod val="65000"/>
              <a:lumOff val="35000"/>
            </a:schemeClr>
          </a:solidFill>
          <a:latin typeface="+mn-lt"/>
          <a:ea typeface="+mn-ea"/>
          <a:cs typeface="+mn-cs"/>
        </a:defRPr>
      </a:lvl1pPr>
      <a:lvl2pPr marL="3135066" indent="-1538505" algn="l" defTabSz="4180088" rtl="0" eaLnBrk="1" latinLnBrk="0" hangingPunct="1">
        <a:spcBef>
          <a:spcPts val="2743"/>
        </a:spcBef>
        <a:buClr>
          <a:schemeClr val="accent1">
            <a:lumMod val="75000"/>
          </a:schemeClr>
        </a:buClr>
        <a:buSzPct val="110000"/>
        <a:buFont typeface="Wingdings 2" pitchFamily="18" charset="2"/>
        <a:buChar char=""/>
        <a:defRPr sz="10100" kern="1200">
          <a:solidFill>
            <a:schemeClr val="tx1">
              <a:lumMod val="65000"/>
              <a:lumOff val="35000"/>
            </a:schemeClr>
          </a:solidFill>
          <a:latin typeface="+mn-lt"/>
          <a:ea typeface="+mn-ea"/>
          <a:cs typeface="+mn-cs"/>
        </a:defRPr>
      </a:lvl2pPr>
      <a:lvl3pPr marL="4426829" indent="-1291763" algn="l" defTabSz="4180088" rtl="0" eaLnBrk="1" latinLnBrk="0" hangingPunct="1">
        <a:spcBef>
          <a:spcPts val="2743"/>
        </a:spcBef>
        <a:buClr>
          <a:schemeClr val="accent1">
            <a:lumMod val="60000"/>
            <a:lumOff val="40000"/>
          </a:schemeClr>
        </a:buClr>
        <a:buSzPct val="110000"/>
        <a:buFont typeface="Wingdings 2" pitchFamily="18" charset="2"/>
        <a:buChar char=""/>
        <a:defRPr sz="9100" kern="1200">
          <a:solidFill>
            <a:schemeClr val="tx1">
              <a:lumMod val="65000"/>
              <a:lumOff val="35000"/>
            </a:schemeClr>
          </a:solidFill>
          <a:latin typeface="+mn-lt"/>
          <a:ea typeface="+mn-ea"/>
          <a:cs typeface="+mn-cs"/>
        </a:defRPr>
      </a:lvl3pPr>
      <a:lvl4pPr marL="5776650" indent="-1349820" algn="l" defTabSz="4180088" rtl="0" eaLnBrk="1" latinLnBrk="0" hangingPunct="1">
        <a:spcBef>
          <a:spcPts val="2743"/>
        </a:spcBef>
        <a:buClr>
          <a:schemeClr val="accent1">
            <a:lumMod val="75000"/>
          </a:schemeClr>
        </a:buClr>
        <a:buSzPct val="110000"/>
        <a:buFont typeface="Wingdings 2" pitchFamily="18" charset="2"/>
        <a:buChar char=""/>
        <a:defRPr sz="8200" kern="1200">
          <a:solidFill>
            <a:schemeClr val="tx1">
              <a:lumMod val="65000"/>
              <a:lumOff val="35000"/>
            </a:schemeClr>
          </a:solidFill>
          <a:latin typeface="+mn-lt"/>
          <a:ea typeface="+mn-ea"/>
          <a:cs typeface="+mn-cs"/>
        </a:defRPr>
      </a:lvl4pPr>
      <a:lvl5pPr marL="7068413" indent="-1291763" algn="l" defTabSz="4180088" rtl="0" eaLnBrk="1" latinLnBrk="0" hangingPunct="1">
        <a:spcBef>
          <a:spcPts val="2743"/>
        </a:spcBef>
        <a:buClr>
          <a:schemeClr val="accent1">
            <a:lumMod val="60000"/>
            <a:lumOff val="40000"/>
          </a:schemeClr>
        </a:buClr>
        <a:buSzPct val="110000"/>
        <a:buFont typeface="Wingdings 2" pitchFamily="18" charset="2"/>
        <a:buChar char=""/>
        <a:defRPr sz="8200" kern="1200">
          <a:solidFill>
            <a:schemeClr val="tx1">
              <a:lumMod val="65000"/>
              <a:lumOff val="35000"/>
            </a:schemeClr>
          </a:solidFill>
          <a:latin typeface="+mn-lt"/>
          <a:ea typeface="+mn-ea"/>
          <a:cs typeface="+mn-cs"/>
        </a:defRPr>
      </a:lvl5pPr>
      <a:lvl6pPr marL="8360176" indent="-1291763" algn="l" defTabSz="4180088" rtl="0" eaLnBrk="1" latinLnBrk="0" hangingPunct="1">
        <a:spcBef>
          <a:spcPct val="20000"/>
        </a:spcBef>
        <a:buClr>
          <a:schemeClr val="accent2"/>
        </a:buClr>
        <a:buSzPct val="110000"/>
        <a:buFont typeface="Wingdings 2" pitchFamily="18" charset="2"/>
        <a:buChar char=""/>
        <a:defRPr lang="en-US" sz="8200" kern="1200" dirty="0" smtClean="0">
          <a:solidFill>
            <a:schemeClr val="tx1">
              <a:lumMod val="65000"/>
              <a:lumOff val="35000"/>
            </a:schemeClr>
          </a:solidFill>
          <a:latin typeface="+mn-lt"/>
          <a:ea typeface="+mn-ea"/>
          <a:cs typeface="+mn-cs"/>
        </a:defRPr>
      </a:lvl6pPr>
      <a:lvl7pPr marL="9680968" indent="-1291763" algn="l" defTabSz="4180088" rtl="0" eaLnBrk="1" latinLnBrk="0" hangingPunct="1">
        <a:spcBef>
          <a:spcPct val="20000"/>
        </a:spcBef>
        <a:buClr>
          <a:schemeClr val="accent1">
            <a:lumMod val="60000"/>
            <a:lumOff val="40000"/>
          </a:schemeClr>
        </a:buClr>
        <a:buSzPct val="110000"/>
        <a:buFont typeface="Wingdings 2" pitchFamily="18" charset="2"/>
        <a:buChar char=""/>
        <a:defRPr lang="en-US" sz="8200" kern="1200" dirty="0" smtClean="0">
          <a:solidFill>
            <a:schemeClr val="tx1">
              <a:lumMod val="65000"/>
              <a:lumOff val="35000"/>
            </a:schemeClr>
          </a:solidFill>
          <a:latin typeface="+mn-lt"/>
          <a:ea typeface="+mn-ea"/>
          <a:cs typeface="+mn-cs"/>
        </a:defRPr>
      </a:lvl7pPr>
      <a:lvl8pPr marL="10965477" indent="-1291763" algn="l" defTabSz="4180088" rtl="0" eaLnBrk="1" latinLnBrk="0" hangingPunct="1">
        <a:spcBef>
          <a:spcPct val="20000"/>
        </a:spcBef>
        <a:buClr>
          <a:schemeClr val="accent2"/>
        </a:buClr>
        <a:buSzPct val="110000"/>
        <a:buFont typeface="Wingdings 2" pitchFamily="18" charset="2"/>
        <a:buChar char=""/>
        <a:defRPr lang="en-US" sz="8200" kern="1200" dirty="0" smtClean="0">
          <a:solidFill>
            <a:schemeClr val="tx1">
              <a:lumMod val="65000"/>
              <a:lumOff val="35000"/>
            </a:schemeClr>
          </a:solidFill>
          <a:latin typeface="+mn-lt"/>
          <a:ea typeface="+mn-ea"/>
          <a:cs typeface="+mn-cs"/>
        </a:defRPr>
      </a:lvl8pPr>
      <a:lvl9pPr marL="12293523" indent="-1291763" algn="l" defTabSz="4180088" rtl="0" eaLnBrk="1" latinLnBrk="0" hangingPunct="1">
        <a:spcBef>
          <a:spcPct val="20000"/>
        </a:spcBef>
        <a:buClr>
          <a:schemeClr val="accent1">
            <a:lumMod val="60000"/>
            <a:lumOff val="40000"/>
          </a:schemeClr>
        </a:buClr>
        <a:buSzPct val="110000"/>
        <a:buFont typeface="Wingdings 2" pitchFamily="18" charset="2"/>
        <a:buChar char=""/>
        <a:defRPr lang="en-US" sz="8200" kern="1200" dirty="0">
          <a:solidFill>
            <a:schemeClr val="tx1">
              <a:lumMod val="65000"/>
              <a:lumOff val="35000"/>
            </a:schemeClr>
          </a:solidFill>
          <a:latin typeface="+mn-lt"/>
          <a:ea typeface="+mn-ea"/>
          <a:cs typeface="+mn-cs"/>
        </a:defRPr>
      </a:lvl9pPr>
    </p:bodyStyle>
    <p:otherStyle>
      <a:defPPr>
        <a:defRPr/>
      </a:defPPr>
      <a:lvl1pPr marL="0" algn="l" defTabSz="4180088" rtl="0" eaLnBrk="1" latinLnBrk="0" hangingPunct="1">
        <a:defRPr sz="8200" kern="1200">
          <a:solidFill>
            <a:schemeClr val="tx1"/>
          </a:solidFill>
          <a:latin typeface="+mn-lt"/>
          <a:ea typeface="+mn-ea"/>
          <a:cs typeface="+mn-cs"/>
        </a:defRPr>
      </a:lvl1pPr>
      <a:lvl2pPr marL="2090044" algn="l" defTabSz="4180088" rtl="0" eaLnBrk="1" latinLnBrk="0" hangingPunct="1">
        <a:defRPr sz="8200" kern="1200">
          <a:solidFill>
            <a:schemeClr val="tx1"/>
          </a:solidFill>
          <a:latin typeface="+mn-lt"/>
          <a:ea typeface="+mn-ea"/>
          <a:cs typeface="+mn-cs"/>
        </a:defRPr>
      </a:lvl2pPr>
      <a:lvl3pPr marL="4180088" algn="l" defTabSz="4180088" rtl="0" eaLnBrk="1" latinLnBrk="0" hangingPunct="1">
        <a:defRPr sz="8200" kern="1200">
          <a:solidFill>
            <a:schemeClr val="tx1"/>
          </a:solidFill>
          <a:latin typeface="+mn-lt"/>
          <a:ea typeface="+mn-ea"/>
          <a:cs typeface="+mn-cs"/>
        </a:defRPr>
      </a:lvl3pPr>
      <a:lvl4pPr marL="6270132" algn="l" defTabSz="4180088" rtl="0" eaLnBrk="1" latinLnBrk="0" hangingPunct="1">
        <a:defRPr sz="8200" kern="1200">
          <a:solidFill>
            <a:schemeClr val="tx1"/>
          </a:solidFill>
          <a:latin typeface="+mn-lt"/>
          <a:ea typeface="+mn-ea"/>
          <a:cs typeface="+mn-cs"/>
        </a:defRPr>
      </a:lvl4pPr>
      <a:lvl5pPr marL="8360176" algn="l" defTabSz="4180088" rtl="0" eaLnBrk="1" latinLnBrk="0" hangingPunct="1">
        <a:defRPr sz="8200" kern="1200">
          <a:solidFill>
            <a:schemeClr val="tx1"/>
          </a:solidFill>
          <a:latin typeface="+mn-lt"/>
          <a:ea typeface="+mn-ea"/>
          <a:cs typeface="+mn-cs"/>
        </a:defRPr>
      </a:lvl5pPr>
      <a:lvl6pPr marL="10450220" algn="l" defTabSz="4180088" rtl="0" eaLnBrk="1" latinLnBrk="0" hangingPunct="1">
        <a:defRPr sz="8200" kern="1200">
          <a:solidFill>
            <a:schemeClr val="tx1"/>
          </a:solidFill>
          <a:latin typeface="+mn-lt"/>
          <a:ea typeface="+mn-ea"/>
          <a:cs typeface="+mn-cs"/>
        </a:defRPr>
      </a:lvl6pPr>
      <a:lvl7pPr marL="12540264" algn="l" defTabSz="4180088" rtl="0" eaLnBrk="1" latinLnBrk="0" hangingPunct="1">
        <a:defRPr sz="8200" kern="1200">
          <a:solidFill>
            <a:schemeClr val="tx1"/>
          </a:solidFill>
          <a:latin typeface="+mn-lt"/>
          <a:ea typeface="+mn-ea"/>
          <a:cs typeface="+mn-cs"/>
        </a:defRPr>
      </a:lvl7pPr>
      <a:lvl8pPr marL="14630309" algn="l" defTabSz="4180088" rtl="0" eaLnBrk="1" latinLnBrk="0" hangingPunct="1">
        <a:defRPr sz="8200" kern="1200">
          <a:solidFill>
            <a:schemeClr val="tx1"/>
          </a:solidFill>
          <a:latin typeface="+mn-lt"/>
          <a:ea typeface="+mn-ea"/>
          <a:cs typeface="+mn-cs"/>
        </a:defRPr>
      </a:lvl8pPr>
      <a:lvl9pPr marL="16720353" algn="l" defTabSz="4180088"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emf"/><Relationship Id="rId18" Type="http://schemas.openxmlformats.org/officeDocument/2006/relationships/image" Target="../media/image16.png"/><Relationship Id="rId26" Type="http://schemas.openxmlformats.org/officeDocument/2006/relationships/image" Target="../media/image13.png"/><Relationship Id="rId3" Type="http://schemas.openxmlformats.org/officeDocument/2006/relationships/image" Target="../media/image2.png"/><Relationship Id="rId21" Type="http://schemas.openxmlformats.org/officeDocument/2006/relationships/image" Target="../media/image9.png"/><Relationship Id="rId7" Type="http://schemas.openxmlformats.org/officeDocument/2006/relationships/image" Target="../media/image6.png"/><Relationship Id="rId25" Type="http://schemas.openxmlformats.org/officeDocument/2006/relationships/image" Target="../media/image18.png"/><Relationship Id="rId2" Type="http://schemas.openxmlformats.org/officeDocument/2006/relationships/notesSlide" Target="../notesSlides/notesSlide1.xml"/><Relationship Id="rId20" Type="http://schemas.openxmlformats.org/officeDocument/2006/relationships/image" Target="../media/image8.png"/><Relationship Id="rId1" Type="http://schemas.openxmlformats.org/officeDocument/2006/relationships/slideLayout" Target="../slideLayouts/slideLayout8.xml"/><Relationship Id="rId6" Type="http://schemas.openxmlformats.org/officeDocument/2006/relationships/image" Target="../media/image5.png"/><Relationship Id="rId24" Type="http://schemas.openxmlformats.org/officeDocument/2006/relationships/image" Target="../media/image12.png"/><Relationship Id="rId5" Type="http://schemas.openxmlformats.org/officeDocument/2006/relationships/image" Target="../media/image4.png"/><Relationship Id="rId23" Type="http://schemas.openxmlformats.org/officeDocument/2006/relationships/image" Target="../media/image11.png"/><Relationship Id="rId19" Type="http://schemas.openxmlformats.org/officeDocument/2006/relationships/image" Target="../media/image17.png"/><Relationship Id="rId4" Type="http://schemas.openxmlformats.org/officeDocument/2006/relationships/image" Target="../media/image3.jpeg"/><Relationship Id="rId22"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58000">
              <a:schemeClr val="bg1"/>
            </a:gs>
            <a:gs pos="100000">
              <a:srgbClr val="9EBFF0"/>
            </a:gs>
            <a:gs pos="86000">
              <a:srgbClr val="C2D7F6"/>
            </a:gs>
            <a:gs pos="74000">
              <a:srgbClr val="C2D7F6"/>
            </a:gs>
          </a:gsLst>
          <a:lin ang="5400000" scaled="1"/>
        </a:gradFill>
        <a:effectLst/>
      </p:bgPr>
    </p:bg>
    <p:spTree>
      <p:nvGrpSpPr>
        <p:cNvPr id="1" name=""/>
        <p:cNvGrpSpPr/>
        <p:nvPr/>
      </p:nvGrpSpPr>
      <p:grpSpPr>
        <a:xfrm>
          <a:off x="0" y="0"/>
          <a:ext cx="0" cy="0"/>
          <a:chOff x="0" y="0"/>
          <a:chExt cx="0" cy="0"/>
        </a:xfrm>
      </p:grpSpPr>
      <p:cxnSp>
        <p:nvCxnSpPr>
          <p:cNvPr id="15367" name="Straight Connector 67"/>
          <p:cNvCxnSpPr>
            <a:cxnSpLocks noChangeShapeType="1"/>
          </p:cNvCxnSpPr>
          <p:nvPr/>
        </p:nvCxnSpPr>
        <p:spPr bwMode="auto">
          <a:xfrm flipV="1">
            <a:off x="1044871" y="21126568"/>
            <a:ext cx="11240860" cy="68261"/>
          </a:xfrm>
          <a:prstGeom prst="line">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a14:hiddenLine>
            </a:ext>
          </a:extLst>
        </p:spPr>
      </p:cxnSp>
      <p:cxnSp>
        <p:nvCxnSpPr>
          <p:cNvPr id="15368" name="Straight Arrow Connector 74"/>
          <p:cNvCxnSpPr>
            <a:cxnSpLocks noChangeShapeType="1"/>
          </p:cNvCxnSpPr>
          <p:nvPr/>
        </p:nvCxnSpPr>
        <p:spPr bwMode="auto">
          <a:xfrm rot="5400000" flipH="1" flipV="1">
            <a:off x="7016190" y="29533853"/>
            <a:ext cx="663576" cy="0"/>
          </a:xfrm>
          <a:prstGeom prst="straightConnector1">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type="arrow" w="med" len="med"/>
              </a14:hiddenLine>
            </a:ext>
          </a:extLst>
        </p:spPr>
      </p:cxnSp>
      <p:cxnSp>
        <p:nvCxnSpPr>
          <p:cNvPr id="15372" name="Straight Arrow Connector 86"/>
          <p:cNvCxnSpPr>
            <a:cxnSpLocks noChangeShapeType="1"/>
          </p:cNvCxnSpPr>
          <p:nvPr/>
        </p:nvCxnSpPr>
        <p:spPr bwMode="auto">
          <a:xfrm rot="10800000">
            <a:off x="6888959" y="29248102"/>
            <a:ext cx="598712" cy="388939"/>
          </a:xfrm>
          <a:prstGeom prst="straightConnector1">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type="arrow" w="med" len="med"/>
              </a14:hiddenLine>
            </a:ext>
          </a:extLst>
        </p:spPr>
      </p:cxnSp>
      <p:cxnSp>
        <p:nvCxnSpPr>
          <p:cNvPr id="15374" name="Straight Arrow Connector 138"/>
          <p:cNvCxnSpPr>
            <a:cxnSpLocks noChangeShapeType="1"/>
          </p:cNvCxnSpPr>
          <p:nvPr/>
        </p:nvCxnSpPr>
        <p:spPr bwMode="auto">
          <a:xfrm rot="16200000" flipV="1">
            <a:off x="4333882" y="27347068"/>
            <a:ext cx="395285" cy="34927"/>
          </a:xfrm>
          <a:prstGeom prst="straightConnector1">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type="arrow" w="med" len="med"/>
              </a14:hiddenLine>
            </a:ext>
          </a:extLst>
        </p:spPr>
      </p:cxnSp>
      <p:cxnSp>
        <p:nvCxnSpPr>
          <p:cNvPr id="15375" name="Straight Arrow Connector 147"/>
          <p:cNvCxnSpPr>
            <a:cxnSpLocks noChangeShapeType="1"/>
          </p:cNvCxnSpPr>
          <p:nvPr/>
        </p:nvCxnSpPr>
        <p:spPr bwMode="auto">
          <a:xfrm rot="16200000" flipV="1">
            <a:off x="4350721" y="27363911"/>
            <a:ext cx="395285" cy="1250"/>
          </a:xfrm>
          <a:prstGeom prst="straightConnector1">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type="arrow" w="med" len="med"/>
              </a14:hiddenLine>
            </a:ext>
          </a:extLst>
        </p:spPr>
      </p:cxnSp>
      <p:cxnSp>
        <p:nvCxnSpPr>
          <p:cNvPr id="15379" name="Straight Arrow Connector 65"/>
          <p:cNvCxnSpPr>
            <a:cxnSpLocks noChangeShapeType="1"/>
          </p:cNvCxnSpPr>
          <p:nvPr/>
        </p:nvCxnSpPr>
        <p:spPr bwMode="auto">
          <a:xfrm>
            <a:off x="36865838" y="9155124"/>
            <a:ext cx="2424792" cy="325435"/>
          </a:xfrm>
          <a:prstGeom prst="straightConnector1">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type="arrow" w="med" len="med"/>
              </a14:hiddenLine>
            </a:ext>
          </a:extLst>
        </p:spPr>
      </p:cxnSp>
      <p:sp>
        <p:nvSpPr>
          <p:cNvPr id="15383" name="Text Box 272"/>
          <p:cNvSpPr txBox="1">
            <a:spLocks noChangeArrowheads="1"/>
          </p:cNvSpPr>
          <p:nvPr/>
        </p:nvSpPr>
        <p:spPr bwMode="auto">
          <a:xfrm>
            <a:off x="457200" y="5029200"/>
            <a:ext cx="11495312" cy="646264"/>
          </a:xfrm>
          <a:prstGeom prst="rect">
            <a:avLst/>
          </a:prstGeom>
          <a:solidFill>
            <a:srgbClr val="174892"/>
          </a:solidFill>
          <a:ln>
            <a:noFill/>
          </a:ln>
        </p:spPr>
        <p:txBody>
          <a:bodyPr lIns="91387" tIns="45687" rIns="91387" bIns="45687">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5988" rtl="0" eaLnBrk="1" fontAlgn="base" latinLnBrk="0" hangingPunct="1">
              <a:lnSpc>
                <a:spcPct val="100000"/>
              </a:lnSpc>
              <a:spcBef>
                <a:spcPct val="5000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charset="0"/>
              </a:rPr>
              <a:t>ABSTRACT</a:t>
            </a:r>
            <a:endParaRPr kumimoji="0" lang="en-US" sz="3600" b="0" i="0" u="none" strike="noStrike" kern="1200" cap="none" spc="0" normalizeH="0" baseline="0" noProof="0" dirty="0">
              <a:ln>
                <a:noFill/>
              </a:ln>
              <a:solidFill>
                <a:prstClr val="white"/>
              </a:solidFill>
              <a:effectLst/>
              <a:uLnTx/>
              <a:uFillTx/>
              <a:latin typeface="Arial" charset="0"/>
              <a:ea typeface="Arial" pitchFamily="-112" charset="0"/>
              <a:cs typeface="Arial" pitchFamily="-112" charset="0"/>
            </a:endParaRPr>
          </a:p>
        </p:txBody>
      </p:sp>
      <p:cxnSp>
        <p:nvCxnSpPr>
          <p:cNvPr id="15396" name="Straight Arrow Connector 99"/>
          <p:cNvCxnSpPr>
            <a:cxnSpLocks noChangeShapeType="1"/>
          </p:cNvCxnSpPr>
          <p:nvPr/>
        </p:nvCxnSpPr>
        <p:spPr bwMode="auto">
          <a:xfrm>
            <a:off x="1676402" y="19126202"/>
            <a:ext cx="3173188" cy="4800600"/>
          </a:xfrm>
          <a:prstGeom prst="straightConnector1">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type="arrow" w="med" len="med"/>
              </a14:hiddenLine>
            </a:ext>
          </a:extLst>
        </p:spPr>
      </p:cxnSp>
      <p:sp>
        <p:nvSpPr>
          <p:cNvPr id="2" name="Line Callout 1 (Accent Bar) 111"/>
          <p:cNvSpPr>
            <a:spLocks/>
          </p:cNvSpPr>
          <p:nvPr/>
        </p:nvSpPr>
        <p:spPr bwMode="auto">
          <a:xfrm>
            <a:off x="16727830" y="8540755"/>
            <a:ext cx="918029" cy="792163"/>
          </a:xfrm>
          <a:prstGeom prst="accentCallout1">
            <a:avLst>
              <a:gd name="adj1" fmla="val 18750"/>
              <a:gd name="adj2" fmla="val -8333"/>
              <a:gd name="adj3" fmla="val 112500"/>
              <a:gd name="adj4" fmla="val -38333"/>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lIns="91419" tIns="45709" rIns="91419" bIns="45709"/>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300" b="0" i="0" u="none" strike="noStrike" kern="1200" cap="none" spc="0" normalizeH="0" baseline="0" noProof="0" dirty="0">
              <a:ln>
                <a:noFill/>
              </a:ln>
              <a:solidFill>
                <a:prstClr val="black"/>
              </a:solidFill>
              <a:effectLst/>
              <a:uLnTx/>
              <a:uFillTx/>
              <a:latin typeface="Arial" pitchFamily="-112" charset="0"/>
              <a:ea typeface="+mn-ea"/>
              <a:cs typeface="+mn-cs"/>
            </a:endParaRPr>
          </a:p>
        </p:txBody>
      </p:sp>
      <p:sp>
        <p:nvSpPr>
          <p:cNvPr id="54" name="Text Box 272"/>
          <p:cNvSpPr txBox="1">
            <a:spLocks noChangeArrowheads="1"/>
          </p:cNvSpPr>
          <p:nvPr/>
        </p:nvSpPr>
        <p:spPr bwMode="auto">
          <a:xfrm>
            <a:off x="26441400" y="5029200"/>
            <a:ext cx="13231588" cy="646264"/>
          </a:xfrm>
          <a:prstGeom prst="rect">
            <a:avLst/>
          </a:prstGeom>
          <a:solidFill>
            <a:srgbClr val="174892"/>
          </a:solidFill>
          <a:ln>
            <a:noFill/>
          </a:ln>
        </p:spPr>
        <p:txBody>
          <a:bodyPr wrap="square" lIns="91387" tIns="45687" rIns="91387" bIns="45687">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5988" rtl="0" eaLnBrk="1" fontAlgn="base" latinLnBrk="0" hangingPunct="1">
              <a:lnSpc>
                <a:spcPct val="100000"/>
              </a:lnSpc>
              <a:spcBef>
                <a:spcPct val="5000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Arial" pitchFamily="-112" charset="0"/>
                <a:cs typeface="Arial" pitchFamily="-112" charset="0"/>
              </a:rPr>
              <a:t>Results (cont.)</a:t>
            </a:r>
          </a:p>
        </p:txBody>
      </p:sp>
      <p:sp>
        <p:nvSpPr>
          <p:cNvPr id="56" name="Text Box 272"/>
          <p:cNvSpPr txBox="1">
            <a:spLocks noChangeArrowheads="1"/>
          </p:cNvSpPr>
          <p:nvPr/>
        </p:nvSpPr>
        <p:spPr bwMode="auto">
          <a:xfrm>
            <a:off x="12573000" y="5029200"/>
            <a:ext cx="13231588" cy="646264"/>
          </a:xfrm>
          <a:prstGeom prst="rect">
            <a:avLst/>
          </a:prstGeom>
          <a:solidFill>
            <a:srgbClr val="174892"/>
          </a:solidFill>
          <a:ln>
            <a:noFill/>
          </a:ln>
        </p:spPr>
        <p:txBody>
          <a:bodyPr wrap="square" lIns="91387" tIns="45687" rIns="91387" bIns="45687">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5988" rtl="0" eaLnBrk="1" fontAlgn="base" latinLnBrk="0" hangingPunct="1">
              <a:lnSpc>
                <a:spcPct val="100000"/>
              </a:lnSpc>
              <a:spcBef>
                <a:spcPct val="5000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charset="0"/>
              </a:rPr>
              <a:t>Methods (cont.)</a:t>
            </a:r>
            <a:endParaRPr kumimoji="0" lang="en-US" sz="3600" b="0" i="0" u="none" strike="noStrike" kern="1200" cap="none" spc="0" normalizeH="0" baseline="0" noProof="0" dirty="0">
              <a:ln>
                <a:noFill/>
              </a:ln>
              <a:solidFill>
                <a:prstClr val="white"/>
              </a:solidFill>
              <a:effectLst/>
              <a:uLnTx/>
              <a:uFillTx/>
              <a:latin typeface="Arial" charset="0"/>
              <a:ea typeface="Arial" pitchFamily="-112" charset="0"/>
              <a:cs typeface="Arial" pitchFamily="-112" charset="0"/>
            </a:endParaRPr>
          </a:p>
        </p:txBody>
      </p:sp>
      <p:sp>
        <p:nvSpPr>
          <p:cNvPr id="69" name="Text Box 1936"/>
          <p:cNvSpPr txBox="1">
            <a:spLocks noChangeArrowheads="1"/>
          </p:cNvSpPr>
          <p:nvPr/>
        </p:nvSpPr>
        <p:spPr bwMode="auto">
          <a:xfrm>
            <a:off x="0" y="301985"/>
            <a:ext cx="40233600" cy="4235488"/>
          </a:xfrm>
          <a:prstGeom prst="rect">
            <a:avLst/>
          </a:prstGeom>
          <a:noFill/>
          <a:ln w="9525">
            <a:noFill/>
            <a:miter lim="800000"/>
            <a:headEnd/>
            <a:tailEnd/>
          </a:ln>
        </p:spPr>
        <p:txBody>
          <a:bodyPr wrap="square" lIns="91410" tIns="45705" rIns="91410" bIns="45705">
            <a:prstTxWarp prst="textNoShape">
              <a:avLst/>
            </a:prstTxWarp>
            <a:spAutoFit/>
          </a:bodyPr>
          <a:lstStyle/>
          <a:p>
            <a:pPr marL="0" marR="0" lvl="0" indent="0" algn="ctr" defTabSz="917361" rtl="0" eaLnBrk="1" fontAlgn="base" latinLnBrk="0" hangingPunct="1">
              <a:lnSpc>
                <a:spcPct val="70000"/>
              </a:lnSpc>
              <a:spcBef>
                <a:spcPct val="50000"/>
              </a:spcBef>
              <a:spcAft>
                <a:spcPct val="0"/>
              </a:spcAft>
              <a:buClrTx/>
              <a:buSzTx/>
              <a:buFontTx/>
              <a:buNone/>
              <a:tabLst/>
              <a:defRPr/>
            </a:pPr>
            <a:r>
              <a:rPr kumimoji="0" lang="en-US" altLang="zh-CN" sz="7500" b="0" i="0" u="none" strike="noStrike" kern="1200" cap="none" spc="0" normalizeH="0" baseline="0" noProof="0" dirty="0">
                <a:ln>
                  <a:noFill/>
                </a:ln>
                <a:solidFill>
                  <a:prstClr val="black"/>
                </a:solidFill>
                <a:effectLst/>
                <a:uLnTx/>
                <a:uFillTx/>
                <a:latin typeface="Arial" pitchFamily="-112" charset="0"/>
                <a:ea typeface="宋体" panose="02010600030101010101" pitchFamily="2" charset="-122"/>
                <a:cs typeface="+mn-cs"/>
              </a:rPr>
              <a:t>Robotic Arm </a:t>
            </a:r>
            <a:r>
              <a:rPr kumimoji="0" lang="en-US" sz="7500" b="0" i="0" u="none" strike="noStrike" kern="1200" cap="none" spc="0" normalizeH="0" baseline="0" noProof="0" dirty="0">
                <a:ln>
                  <a:noFill/>
                </a:ln>
                <a:solidFill>
                  <a:prstClr val="black"/>
                </a:solidFill>
                <a:effectLst/>
                <a:uLnTx/>
                <a:uFillTx/>
                <a:latin typeface="Arial" pitchFamily="-112" charset="0"/>
                <a:ea typeface="+mn-ea"/>
                <a:cs typeface="+mn-cs"/>
              </a:rPr>
              <a:t>Teleoperation through </a:t>
            </a:r>
            <a:r>
              <a:rPr kumimoji="0" lang="en-US" altLang="zh-CN" sz="7500" b="0" i="0" u="none" strike="noStrike" kern="1200" cap="none" spc="0" normalizeH="0" baseline="0" noProof="0" dirty="0">
                <a:ln>
                  <a:noFill/>
                </a:ln>
                <a:solidFill>
                  <a:prstClr val="black"/>
                </a:solidFill>
                <a:effectLst/>
                <a:uLnTx/>
                <a:uFillTx/>
                <a:latin typeface="Arial" pitchFamily="-112" charset="0"/>
                <a:ea typeface="宋体" panose="02010600030101010101" pitchFamily="2" charset="-122"/>
                <a:cs typeface="+mn-cs"/>
              </a:rPr>
              <a:t>Real-time </a:t>
            </a:r>
            <a:r>
              <a:rPr kumimoji="0" lang="en-US" sz="7500" b="0" i="0" u="none" strike="noStrike" kern="1200" cap="none" spc="0" normalizeH="0" baseline="0" noProof="0" dirty="0">
                <a:ln>
                  <a:noFill/>
                </a:ln>
                <a:solidFill>
                  <a:prstClr val="black"/>
                </a:solidFill>
                <a:effectLst/>
                <a:uLnTx/>
                <a:uFillTx/>
                <a:latin typeface="Arial" pitchFamily="-112" charset="0"/>
                <a:ea typeface="+mn-ea"/>
                <a:cs typeface="+mn-cs"/>
              </a:rPr>
              <a:t>Human Arm Motion Imitation</a:t>
            </a:r>
          </a:p>
          <a:p>
            <a:pPr marL="0" marR="0" lvl="0" indent="0" algn="ctr" defTabSz="917361" rtl="0" eaLnBrk="1" fontAlgn="base" latinLnBrk="0" hangingPunct="1">
              <a:lnSpc>
                <a:spcPct val="70000"/>
              </a:lnSpc>
              <a:spcBef>
                <a:spcPct val="50000"/>
              </a:spcBef>
              <a:spcAft>
                <a:spcPct val="0"/>
              </a:spcAft>
              <a:buClrTx/>
              <a:buSzTx/>
              <a:buFontTx/>
              <a:buNone/>
              <a:tabLst/>
              <a:defRPr/>
            </a:pPr>
            <a:r>
              <a:rPr kumimoji="0" lang="en-US" sz="7000" b="0" i="0" u="none" strike="noStrike" kern="1200" cap="none" spc="0" normalizeH="0" baseline="0" noProof="0" dirty="0">
                <a:ln>
                  <a:noFill/>
                </a:ln>
                <a:solidFill>
                  <a:prstClr val="black"/>
                </a:solidFill>
                <a:effectLst/>
                <a:uLnTx/>
                <a:uFillTx/>
                <a:latin typeface="Arial" pitchFamily="-112" charset="0"/>
                <a:ea typeface="Arial" pitchFamily="-112" charset="0"/>
                <a:cs typeface="Arial" pitchFamily="-112" charset="0"/>
              </a:rPr>
              <a:t>Presenter(s): Qin</a:t>
            </a:r>
            <a:r>
              <a:rPr kumimoji="0" lang="en-US" altLang="zh-CN" sz="7000" b="0" i="0" u="none" strike="noStrike" kern="1200" cap="none" spc="0" normalizeH="0" baseline="0" noProof="0" dirty="0">
                <a:ln>
                  <a:noFill/>
                </a:ln>
                <a:solidFill>
                  <a:prstClr val="black"/>
                </a:solidFill>
                <a:effectLst/>
                <a:uLnTx/>
                <a:uFillTx/>
                <a:latin typeface="Arial" pitchFamily="-112" charset="0"/>
                <a:ea typeface="Arial" pitchFamily="-112" charset="0"/>
                <a:cs typeface="Arial" pitchFamily="-112" charset="0"/>
              </a:rPr>
              <a:t> Su</a:t>
            </a:r>
            <a:endParaRPr kumimoji="0" lang="en-US" sz="7000" b="0" i="0" u="none" strike="noStrike" kern="1200" cap="none" spc="0" normalizeH="0" baseline="0" noProof="0" dirty="0">
              <a:ln>
                <a:noFill/>
              </a:ln>
              <a:solidFill>
                <a:prstClr val="black"/>
              </a:solidFill>
              <a:effectLst/>
              <a:uLnTx/>
              <a:uFillTx/>
              <a:latin typeface="Arial" pitchFamily="-112" charset="0"/>
              <a:ea typeface="Arial" pitchFamily="-112" charset="0"/>
              <a:cs typeface="Arial" pitchFamily="-112" charset="0"/>
            </a:endParaRPr>
          </a:p>
          <a:p>
            <a:pPr marL="0" marR="0" lvl="0" indent="0" algn="ctr" defTabSz="917361" rtl="0" eaLnBrk="1" fontAlgn="base" latinLnBrk="0" hangingPunct="1">
              <a:lnSpc>
                <a:spcPct val="70000"/>
              </a:lnSpc>
              <a:spcBef>
                <a:spcPct val="50000"/>
              </a:spcBef>
              <a:spcAft>
                <a:spcPct val="0"/>
              </a:spcAft>
              <a:buClrTx/>
              <a:buSzTx/>
              <a:buFontTx/>
              <a:buNone/>
              <a:tabLst/>
              <a:defRPr/>
            </a:pPr>
            <a:r>
              <a:rPr kumimoji="0" lang="en-US" sz="6000" b="0" i="0" u="none" strike="noStrike" kern="1200" cap="none" spc="0" normalizeH="0" baseline="0" noProof="0" dirty="0">
                <a:ln>
                  <a:noFill/>
                </a:ln>
                <a:solidFill>
                  <a:prstClr val="black"/>
                </a:solidFill>
                <a:effectLst/>
                <a:uLnTx/>
                <a:uFillTx/>
                <a:latin typeface="Arial" pitchFamily="-112" charset="0"/>
                <a:ea typeface="Arial" pitchFamily="-112" charset="0"/>
                <a:cs typeface="Arial" pitchFamily="-112" charset="0"/>
              </a:rPr>
              <a:t>Faculty Mentor: Biyun Xie</a:t>
            </a:r>
          </a:p>
          <a:p>
            <a:pPr marL="0" marR="0" lvl="0" indent="0" algn="ctr" defTabSz="917361" rtl="0" eaLnBrk="1" fontAlgn="base" latinLnBrk="0" hangingPunct="1">
              <a:lnSpc>
                <a:spcPct val="70000"/>
              </a:lnSpc>
              <a:spcBef>
                <a:spcPct val="50000"/>
              </a:spcBef>
              <a:spcAft>
                <a:spcPct val="0"/>
              </a:spcAft>
              <a:buClrTx/>
              <a:buSzTx/>
              <a:buFontTx/>
              <a:buNone/>
              <a:tabLst/>
              <a:defRPr/>
            </a:pPr>
            <a:r>
              <a:rPr kumimoji="0" lang="en-US" sz="5000" b="0" i="0" u="none" strike="noStrike" kern="1200" cap="none" spc="0" normalizeH="0" baseline="0" noProof="0" dirty="0">
                <a:ln>
                  <a:noFill/>
                </a:ln>
                <a:solidFill>
                  <a:prstClr val="black"/>
                </a:solidFill>
                <a:effectLst/>
                <a:uLnTx/>
                <a:uFillTx/>
                <a:latin typeface="Arial" pitchFamily="-112" charset="0"/>
                <a:ea typeface="Arial" pitchFamily="-112" charset="0"/>
                <a:cs typeface="Arial" pitchFamily="-112" charset="0"/>
              </a:rPr>
              <a:t>University of Kentucky</a:t>
            </a:r>
          </a:p>
        </p:txBody>
      </p:sp>
      <p:sp>
        <p:nvSpPr>
          <p:cNvPr id="61" name="Text Box 272"/>
          <p:cNvSpPr txBox="1">
            <a:spLocks noChangeArrowheads="1"/>
          </p:cNvSpPr>
          <p:nvPr/>
        </p:nvSpPr>
        <p:spPr bwMode="auto">
          <a:xfrm>
            <a:off x="457197" y="10951819"/>
            <a:ext cx="11495312" cy="646264"/>
          </a:xfrm>
          <a:prstGeom prst="rect">
            <a:avLst/>
          </a:prstGeom>
          <a:solidFill>
            <a:srgbClr val="174892"/>
          </a:solidFill>
          <a:ln>
            <a:noFill/>
          </a:ln>
        </p:spPr>
        <p:txBody>
          <a:bodyPr wrap="square" lIns="91387" tIns="45687" rIns="91387" bIns="45687">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5988" rtl="0" eaLnBrk="1" fontAlgn="base" latinLnBrk="0" hangingPunct="1">
              <a:lnSpc>
                <a:spcPct val="100000"/>
              </a:lnSpc>
              <a:spcBef>
                <a:spcPct val="5000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charset="0"/>
              </a:rPr>
              <a:t>Methods</a:t>
            </a:r>
            <a:endParaRPr kumimoji="0" lang="en-US" sz="3600" b="0" i="0" u="none" strike="noStrike" kern="1200" cap="none" spc="0" normalizeH="0" baseline="0" noProof="0" dirty="0">
              <a:ln>
                <a:noFill/>
              </a:ln>
              <a:solidFill>
                <a:prstClr val="white"/>
              </a:solidFill>
              <a:effectLst/>
              <a:uLnTx/>
              <a:uFillTx/>
              <a:latin typeface="Arial" charset="0"/>
              <a:ea typeface="Arial" pitchFamily="-112" charset="0"/>
              <a:cs typeface="Arial" pitchFamily="-112" charset="0"/>
            </a:endParaRPr>
          </a:p>
        </p:txBody>
      </p:sp>
      <p:sp>
        <p:nvSpPr>
          <p:cNvPr id="5" name="TextBox 4"/>
          <p:cNvSpPr txBox="1"/>
          <p:nvPr/>
        </p:nvSpPr>
        <p:spPr>
          <a:xfrm>
            <a:off x="4536136" y="10057447"/>
            <a:ext cx="3469519" cy="815608"/>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pitchFamily="-112" charset="0"/>
                <a:ea typeface="+mn-ea"/>
                <a:cs typeface="+mn-cs"/>
              </a:rPr>
              <a:t>(</a:t>
            </a:r>
            <a:r>
              <a:rPr kumimoji="0" lang="en-US" sz="2400" b="0" i="0" u="none" strike="noStrike" kern="1200" cap="none" spc="0" normalizeH="0" baseline="0" noProof="0" dirty="0">
                <a:ln>
                  <a:noFill/>
                </a:ln>
                <a:solidFill>
                  <a:prstClr val="white"/>
                </a:solidFill>
                <a:effectLst/>
                <a:uLnTx/>
                <a:uFillTx/>
                <a:latin typeface="Arial" pitchFamily="-112" charset="0"/>
                <a:ea typeface="Arial" pitchFamily="-112" charset="0"/>
                <a:cs typeface="Arial" pitchFamily="-112" charset="0"/>
              </a:rPr>
              <a:t>suggested font size 36)</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300" b="0" i="0" u="none" strike="noStrike" kern="1200" cap="none" spc="0" normalizeH="0" baseline="0" noProof="0" dirty="0">
              <a:ln>
                <a:noFill/>
              </a:ln>
              <a:solidFill>
                <a:prstClr val="black"/>
              </a:solidFill>
              <a:effectLst/>
              <a:uLnTx/>
              <a:uFillTx/>
              <a:latin typeface="Arial" pitchFamily="-112" charset="0"/>
              <a:ea typeface="+mn-ea"/>
              <a:cs typeface="+mn-cs"/>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988" y="1837846"/>
            <a:ext cx="9854266" cy="2901833"/>
          </a:xfrm>
          <a:prstGeom prst="rect">
            <a:avLst/>
          </a:prstGeom>
        </p:spPr>
      </p:pic>
      <p:pic>
        <p:nvPicPr>
          <p:cNvPr id="7" name="图片 6">
            <a:extLst>
              <a:ext uri="{FF2B5EF4-FFF2-40B4-BE49-F238E27FC236}">
                <a16:creationId xmlns:a16="http://schemas.microsoft.com/office/drawing/2014/main" id="{6E068D15-697B-4799-A1FF-E77423672C52}"/>
              </a:ext>
            </a:extLst>
          </p:cNvPr>
          <p:cNvPicPr>
            <a:picLocks noChangeAspect="1"/>
          </p:cNvPicPr>
          <p:nvPr/>
        </p:nvPicPr>
        <p:blipFill>
          <a:blip r:embed="rId4"/>
          <a:stretch>
            <a:fillRect/>
          </a:stretch>
        </p:blipFill>
        <p:spPr>
          <a:xfrm>
            <a:off x="29109807" y="1981306"/>
            <a:ext cx="9715500" cy="2562225"/>
          </a:xfrm>
          <a:prstGeom prst="rect">
            <a:avLst/>
          </a:prstGeom>
        </p:spPr>
      </p:pic>
      <p:sp>
        <p:nvSpPr>
          <p:cNvPr id="14" name="Rectangle 6">
            <a:extLst>
              <a:ext uri="{FF2B5EF4-FFF2-40B4-BE49-F238E27FC236}">
                <a16:creationId xmlns:a16="http://schemas.microsoft.com/office/drawing/2014/main" id="{6B44B2FC-AC06-4448-AF71-6DE712DD9EBD}"/>
              </a:ext>
            </a:extLst>
          </p:cNvPr>
          <p:cNvSpPr>
            <a:spLocks noChangeArrowheads="1"/>
          </p:cNvSpPr>
          <p:nvPr/>
        </p:nvSpPr>
        <p:spPr bwMode="auto">
          <a:xfrm>
            <a:off x="0" y="0"/>
            <a:ext cx="402336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2300" b="0" i="0" u="none" strike="noStrike" kern="1200" cap="none" spc="0" normalizeH="0" baseline="0" noProof="0">
              <a:ln>
                <a:noFill/>
              </a:ln>
              <a:solidFill>
                <a:prstClr val="black"/>
              </a:solidFill>
              <a:effectLst/>
              <a:uLnTx/>
              <a:uFillTx/>
              <a:latin typeface="Arial" pitchFamily="-112" charset="0"/>
              <a:ea typeface="宋体" panose="02010600030101010101" pitchFamily="2" charset="-122"/>
              <a:cs typeface="+mn-cs"/>
            </a:endParaRPr>
          </a:p>
        </p:txBody>
      </p:sp>
      <p:sp>
        <p:nvSpPr>
          <p:cNvPr id="20" name="Rectangle 12">
            <a:extLst>
              <a:ext uri="{FF2B5EF4-FFF2-40B4-BE49-F238E27FC236}">
                <a16:creationId xmlns:a16="http://schemas.microsoft.com/office/drawing/2014/main" id="{F076F06E-A371-459F-B478-A590B175C73A}"/>
              </a:ext>
            </a:extLst>
          </p:cNvPr>
          <p:cNvSpPr>
            <a:spLocks noChangeArrowheads="1"/>
          </p:cNvSpPr>
          <p:nvPr/>
        </p:nvSpPr>
        <p:spPr bwMode="auto">
          <a:xfrm>
            <a:off x="10950134" y="46152403"/>
            <a:ext cx="402336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2300" b="0" i="0" u="none" strike="noStrike" kern="1200" cap="none" spc="0" normalizeH="0" baseline="0" noProof="0">
              <a:ln>
                <a:noFill/>
              </a:ln>
              <a:solidFill>
                <a:prstClr val="black"/>
              </a:solidFill>
              <a:effectLst/>
              <a:uLnTx/>
              <a:uFillTx/>
              <a:latin typeface="Arial" pitchFamily="-112" charset="0"/>
              <a:ea typeface="宋体" panose="02010600030101010101" pitchFamily="2" charset="-122"/>
              <a:cs typeface="+mn-cs"/>
            </a:endParaRPr>
          </a:p>
        </p:txBody>
      </p:sp>
      <p:sp>
        <p:nvSpPr>
          <p:cNvPr id="11" name="Rectangle 7">
            <a:extLst>
              <a:ext uri="{FF2B5EF4-FFF2-40B4-BE49-F238E27FC236}">
                <a16:creationId xmlns:a16="http://schemas.microsoft.com/office/drawing/2014/main" id="{1B471926-2426-084D-CC74-B7F7FA5AB2E9}"/>
              </a:ext>
            </a:extLst>
          </p:cNvPr>
          <p:cNvSpPr/>
          <p:nvPr/>
        </p:nvSpPr>
        <p:spPr>
          <a:xfrm>
            <a:off x="457197" y="6014257"/>
            <a:ext cx="11495312" cy="4524315"/>
          </a:xfrm>
          <a:prstGeom prst="rect">
            <a:avLst/>
          </a:prstGeom>
        </p:spPr>
        <p:txBody>
          <a:bodyPr wrap="square">
            <a:spAutoFit/>
          </a:bodyPr>
          <a:lstStyle/>
          <a:p>
            <a:pPr marL="0" marR="0" lvl="0" indent="0" algn="just" defTabSz="914400" rtl="0" eaLnBrk="1" fontAlgn="base" latinLnBrk="0" hangingPunct="1">
              <a:lnSpc>
                <a:spcPct val="100000"/>
              </a:lnSpc>
              <a:spcBef>
                <a:spcPct val="0"/>
              </a:spcBef>
              <a:spcAft>
                <a:spcPct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Arial" pitchFamily="-112" charset="0"/>
                <a:ea typeface="宋体" panose="02010600030101010101" pitchFamily="2" charset="-122"/>
                <a:cs typeface="+mn-cs"/>
              </a:rPr>
              <a:t>Human-robot teleoperation is crucial for simplifying robot programming and ensuring operator’s safety in remote and dangerous environment.</a:t>
            </a:r>
            <a:r>
              <a:rPr lang="en-US" altLang="zh-CN" sz="2400" dirty="0">
                <a:solidFill>
                  <a:prstClr val="black"/>
                </a:solidFill>
                <a:ea typeface="宋体" panose="02010600030101010101" pitchFamily="2" charset="-122"/>
              </a:rPr>
              <a:t> </a:t>
            </a:r>
            <a:r>
              <a:rPr kumimoji="0" lang="en-US" altLang="zh-CN" sz="2400" b="0" i="0" u="none" strike="noStrike" kern="1200" cap="none" spc="0" normalizeH="0" baseline="0" noProof="0" dirty="0">
                <a:ln>
                  <a:noFill/>
                </a:ln>
                <a:solidFill>
                  <a:prstClr val="black"/>
                </a:solidFill>
                <a:effectLst/>
                <a:uLnTx/>
                <a:uFillTx/>
                <a:latin typeface="Arial" pitchFamily="-112" charset="0"/>
                <a:ea typeface="宋体" panose="02010600030101010101" pitchFamily="2" charset="-122"/>
                <a:cs typeface="+mn-cs"/>
              </a:rPr>
              <a:t>This study aims </a:t>
            </a:r>
            <a:r>
              <a:rPr lang="en-US" altLang="zh-CN" sz="2400" dirty="0">
                <a:solidFill>
                  <a:prstClr val="black"/>
                </a:solidFill>
                <a:ea typeface="宋体" panose="02010600030101010101" pitchFamily="2" charset="-122"/>
              </a:rPr>
              <a:t>to develop two efficient</a:t>
            </a:r>
            <a:r>
              <a:rPr kumimoji="0" lang="en-US" altLang="zh-CN" sz="2400" b="0" i="0" u="none" strike="noStrike" kern="1200" cap="none" spc="0" normalizeH="0" baseline="0" noProof="0" dirty="0">
                <a:ln>
                  <a:noFill/>
                </a:ln>
                <a:solidFill>
                  <a:prstClr val="black"/>
                </a:solidFill>
                <a:effectLst/>
                <a:uLnTx/>
                <a:uFillTx/>
                <a:latin typeface="Arial" pitchFamily="-112" charset="0"/>
                <a:ea typeface="宋体" panose="02010600030101010101" pitchFamily="2" charset="-122"/>
                <a:cs typeface="+mn-cs"/>
              </a:rPr>
              <a:t> robot teleoperation algorithms through real-time human arm motion imitation. In the first method, the robotic arm is only required to mimic human arm postures through computing joint angles based on the equivalent joint positions captured by a motion capture system. In the second method, the robotic arm is  required to satisfy the same  end effector position and orientation and also have a similar arm posture. To validate these developed methods, simulation and physical experiments are conducted on a </a:t>
            </a:r>
            <a:r>
              <a:rPr kumimoji="0" lang="en-US" altLang="zh-CN" sz="2400" b="0" i="0" u="none" strike="noStrike" kern="1200" cap="none" spc="0" normalizeH="0" baseline="0" noProof="0" dirty="0" err="1">
                <a:ln>
                  <a:noFill/>
                </a:ln>
                <a:solidFill>
                  <a:prstClr val="black"/>
                </a:solidFill>
                <a:effectLst/>
                <a:uLnTx/>
                <a:uFillTx/>
                <a:latin typeface="Arial" pitchFamily="-112" charset="0"/>
                <a:ea typeface="宋体" panose="02010600030101010101" pitchFamily="2" charset="-122"/>
                <a:cs typeface="+mn-cs"/>
              </a:rPr>
              <a:t>Kinova</a:t>
            </a:r>
            <a:r>
              <a:rPr kumimoji="0" lang="en-US" altLang="zh-CN" sz="2400" b="0" i="0" u="none" strike="noStrike" kern="1200" cap="none" spc="0" normalizeH="0" baseline="0" noProof="0" dirty="0">
                <a:ln>
                  <a:noFill/>
                </a:ln>
                <a:solidFill>
                  <a:prstClr val="black"/>
                </a:solidFill>
                <a:effectLst/>
                <a:uLnTx/>
                <a:uFillTx/>
                <a:latin typeface="Arial" pitchFamily="-112" charset="0"/>
                <a:ea typeface="宋体" panose="02010600030101010101" pitchFamily="2" charset="-122"/>
                <a:cs typeface="+mn-cs"/>
              </a:rPr>
              <a:t> </a:t>
            </a:r>
            <a:r>
              <a:rPr lang="en-US" altLang="zh-CN" sz="2400" dirty="0">
                <a:solidFill>
                  <a:prstClr val="black"/>
                </a:solidFill>
                <a:ea typeface="宋体" panose="02010600030101010101" pitchFamily="2" charset="-122"/>
              </a:rPr>
              <a:t>G</a:t>
            </a:r>
            <a:r>
              <a:rPr kumimoji="0" lang="en-US" altLang="zh-CN" sz="2400" b="0" i="0" u="none" strike="noStrike" kern="1200" cap="none" spc="0" normalizeH="0" baseline="0" noProof="0" dirty="0">
                <a:ln>
                  <a:noFill/>
                </a:ln>
                <a:solidFill>
                  <a:prstClr val="black"/>
                </a:solidFill>
                <a:effectLst/>
                <a:uLnTx/>
                <a:uFillTx/>
                <a:latin typeface="Arial" pitchFamily="-112" charset="0"/>
                <a:ea typeface="宋体" panose="02010600030101010101" pitchFamily="2" charset="-122"/>
                <a:cs typeface="+mn-cs"/>
              </a:rPr>
              <a:t>en-3 robot arm. In physical experiments, </a:t>
            </a:r>
            <a:r>
              <a:rPr lang="en-US" altLang="zh-CN" sz="2400" dirty="0">
                <a:solidFill>
                  <a:prstClr val="black"/>
                </a:solidFill>
                <a:ea typeface="宋体" panose="02010600030101010101" pitchFamily="2" charset="-122"/>
              </a:rPr>
              <a:t>t</a:t>
            </a:r>
            <a:r>
              <a:rPr kumimoji="0" lang="en-US" altLang="zh-CN" sz="2400" b="0" i="0" u="none" strike="noStrike" kern="1200" cap="none" spc="0" normalizeH="0" baseline="0" noProof="0" dirty="0">
                <a:ln>
                  <a:noFill/>
                </a:ln>
                <a:solidFill>
                  <a:prstClr val="black"/>
                </a:solidFill>
                <a:effectLst/>
                <a:uLnTx/>
                <a:uFillTx/>
                <a:latin typeface="Arial" pitchFamily="-112" charset="0"/>
                <a:ea typeface="宋体" panose="02010600030101010101" pitchFamily="2" charset="-122"/>
                <a:cs typeface="+mn-cs"/>
              </a:rPr>
              <a:t>he calculated joint angles are executed by angular speed control, with a filter designed for smooth robot movement. The results prove the effectiveness of the algorithms.</a:t>
            </a:r>
            <a:endParaRPr kumimoji="0" lang="zh-CN" altLang="zh-CN" sz="2400" b="0" i="0" u="none" strike="noStrike" kern="1200" cap="none" spc="0" normalizeH="0" baseline="0" noProof="0" dirty="0">
              <a:ln>
                <a:noFill/>
              </a:ln>
              <a:solidFill>
                <a:prstClr val="black"/>
              </a:solidFill>
              <a:effectLst/>
              <a:uLnTx/>
              <a:uFillTx/>
              <a:latin typeface="Arial" pitchFamily="-112" charset="0"/>
              <a:ea typeface="宋体" panose="02010600030101010101" pitchFamily="2" charset="-122"/>
              <a:cs typeface="+mn-cs"/>
            </a:endParaRPr>
          </a:p>
        </p:txBody>
      </p:sp>
      <p:sp>
        <p:nvSpPr>
          <p:cNvPr id="13" name="TextBox 61">
            <a:extLst>
              <a:ext uri="{FF2B5EF4-FFF2-40B4-BE49-F238E27FC236}">
                <a16:creationId xmlns:a16="http://schemas.microsoft.com/office/drawing/2014/main" id="{3FC7CC4D-93B3-CDA9-1CAA-5395F86A436D}"/>
              </a:ext>
            </a:extLst>
          </p:cNvPr>
          <p:cNvSpPr txBox="1">
            <a:spLocks noChangeArrowheads="1"/>
          </p:cNvSpPr>
          <p:nvPr/>
        </p:nvSpPr>
        <p:spPr bwMode="auto">
          <a:xfrm>
            <a:off x="1308835" y="31398023"/>
            <a:ext cx="9453595" cy="461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19" tIns="45709" rIns="91419" bIns="45709">
            <a:spAutoFit/>
          </a:bodyPr>
          <a:lstStyle>
            <a:lvl1pPr>
              <a:defRPr sz="2100">
                <a:solidFill>
                  <a:schemeClr val="tx1"/>
                </a:solidFill>
                <a:latin typeface="Arial" charset="0"/>
                <a:ea typeface="ＭＳ Ｐゴシック" charset="0"/>
                <a:cs typeface="ＭＳ Ｐゴシック" charset="0"/>
              </a:defRPr>
            </a:lvl1pPr>
            <a:lvl2pPr marL="742950" indent="-285750">
              <a:defRPr sz="2100">
                <a:solidFill>
                  <a:schemeClr val="tx1"/>
                </a:solidFill>
                <a:latin typeface="Arial" charset="0"/>
                <a:ea typeface="ＭＳ Ｐゴシック" charset="0"/>
              </a:defRPr>
            </a:lvl2pPr>
            <a:lvl3pPr marL="1143000" indent="-228600">
              <a:defRPr sz="2100">
                <a:solidFill>
                  <a:schemeClr val="tx1"/>
                </a:solidFill>
                <a:latin typeface="Arial" charset="0"/>
                <a:ea typeface="ＭＳ Ｐゴシック" charset="0"/>
              </a:defRPr>
            </a:lvl3pPr>
            <a:lvl4pPr marL="1600200" indent="-228600">
              <a:defRPr sz="2100">
                <a:solidFill>
                  <a:schemeClr val="tx1"/>
                </a:solidFill>
                <a:latin typeface="Arial" charset="0"/>
                <a:ea typeface="ＭＳ Ｐゴシック" charset="0"/>
              </a:defRPr>
            </a:lvl4pPr>
            <a:lvl5pPr marL="2057400" indent="-228600">
              <a:defRPr sz="2100">
                <a:solidFill>
                  <a:schemeClr val="tx1"/>
                </a:solidFill>
                <a:latin typeface="Arial" charset="0"/>
                <a:ea typeface="ＭＳ Ｐゴシック" charset="0"/>
              </a:defRPr>
            </a:lvl5pPr>
            <a:lvl6pPr marL="2514600" indent="-228600" eaLnBrk="0" fontAlgn="base" hangingPunct="0">
              <a:spcBef>
                <a:spcPct val="0"/>
              </a:spcBef>
              <a:spcAft>
                <a:spcPct val="0"/>
              </a:spcAft>
              <a:defRPr sz="2100">
                <a:solidFill>
                  <a:schemeClr val="tx1"/>
                </a:solidFill>
                <a:latin typeface="Arial" charset="0"/>
                <a:ea typeface="ＭＳ Ｐゴシック" charset="0"/>
              </a:defRPr>
            </a:lvl6pPr>
            <a:lvl7pPr marL="2971800" indent="-228600" eaLnBrk="0" fontAlgn="base" hangingPunct="0">
              <a:spcBef>
                <a:spcPct val="0"/>
              </a:spcBef>
              <a:spcAft>
                <a:spcPct val="0"/>
              </a:spcAft>
              <a:defRPr sz="2100">
                <a:solidFill>
                  <a:schemeClr val="tx1"/>
                </a:solidFill>
                <a:latin typeface="Arial" charset="0"/>
                <a:ea typeface="ＭＳ Ｐゴシック" charset="0"/>
              </a:defRPr>
            </a:lvl7pPr>
            <a:lvl8pPr marL="3429000" indent="-228600" eaLnBrk="0" fontAlgn="base" hangingPunct="0">
              <a:spcBef>
                <a:spcPct val="0"/>
              </a:spcBef>
              <a:spcAft>
                <a:spcPct val="0"/>
              </a:spcAft>
              <a:defRPr sz="2100">
                <a:solidFill>
                  <a:schemeClr val="tx1"/>
                </a:solidFill>
                <a:latin typeface="Arial" charset="0"/>
                <a:ea typeface="ＭＳ Ｐゴシック" charset="0"/>
              </a:defRPr>
            </a:lvl8pPr>
            <a:lvl9pPr marL="3886200" indent="-228600"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i="0" u="none" strike="noStrike" kern="1200" cap="none" spc="0" normalizeH="0" baseline="0" noProof="0" dirty="0">
                <a:ln>
                  <a:noFill/>
                </a:ln>
                <a:solidFill>
                  <a:prstClr val="black"/>
                </a:solidFill>
                <a:effectLst/>
                <a:uLnTx/>
                <a:uFillTx/>
                <a:latin typeface="Arial" charset="0"/>
                <a:ea typeface="ＭＳ Ｐゴシック" charset="0"/>
              </a:rPr>
              <a:t>Fig. 1. The inverse kinematics to solve the human joint angles.</a:t>
            </a:r>
            <a:endParaRPr kumimoji="0" lang="en-US" sz="2400" i="1" u="none" strike="noStrike" kern="1200" cap="none" spc="0" normalizeH="0" baseline="0" noProof="0" dirty="0">
              <a:ln>
                <a:noFill/>
              </a:ln>
              <a:solidFill>
                <a:prstClr val="black"/>
              </a:solidFill>
              <a:effectLst/>
              <a:uLnTx/>
              <a:uFillTx/>
              <a:latin typeface="Arial" charset="0"/>
              <a:ea typeface="ＭＳ Ｐゴシック" charset="0"/>
            </a:endParaRPr>
          </a:p>
        </p:txBody>
      </p:sp>
      <p:sp>
        <p:nvSpPr>
          <p:cNvPr id="15369" name="Text Box 272">
            <a:extLst>
              <a:ext uri="{FF2B5EF4-FFF2-40B4-BE49-F238E27FC236}">
                <a16:creationId xmlns:a16="http://schemas.microsoft.com/office/drawing/2014/main" id="{CB3D9FFD-48F0-3F82-CC96-170A9F6CA65A}"/>
              </a:ext>
            </a:extLst>
          </p:cNvPr>
          <p:cNvSpPr txBox="1">
            <a:spLocks noChangeArrowheads="1"/>
          </p:cNvSpPr>
          <p:nvPr/>
        </p:nvSpPr>
        <p:spPr bwMode="auto">
          <a:xfrm>
            <a:off x="26441400" y="25414136"/>
            <a:ext cx="13231588" cy="646264"/>
          </a:xfrm>
          <a:prstGeom prst="rect">
            <a:avLst/>
          </a:prstGeom>
          <a:solidFill>
            <a:srgbClr val="174892"/>
          </a:solidFill>
          <a:ln>
            <a:noFill/>
          </a:ln>
        </p:spPr>
        <p:txBody>
          <a:bodyPr wrap="square" lIns="91387" tIns="45687" rIns="91387" bIns="45687">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5988" rtl="0" eaLnBrk="1" fontAlgn="base" latinLnBrk="0" hangingPunct="1">
              <a:lnSpc>
                <a:spcPct val="100000"/>
              </a:lnSpc>
              <a:spcBef>
                <a:spcPct val="5000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charset="0"/>
              </a:rPr>
              <a:t>CONCLUSION</a:t>
            </a:r>
            <a:endParaRPr kumimoji="0" lang="en-US" sz="3600" b="0" i="0" u="none" strike="noStrike" kern="1200" cap="none" spc="0" normalizeH="0" baseline="0" noProof="0" dirty="0">
              <a:ln>
                <a:noFill/>
              </a:ln>
              <a:solidFill>
                <a:prstClr val="white"/>
              </a:solidFill>
              <a:effectLst/>
              <a:uLnTx/>
              <a:uFillTx/>
              <a:latin typeface="Arial" charset="0"/>
              <a:ea typeface="Arial" pitchFamily="-112" charset="0"/>
              <a:cs typeface="Arial" pitchFamily="-112" charset="0"/>
            </a:endParaRPr>
          </a:p>
        </p:txBody>
      </p:sp>
      <p:sp>
        <p:nvSpPr>
          <p:cNvPr id="15378" name="Rectangle 41">
            <a:extLst>
              <a:ext uri="{FF2B5EF4-FFF2-40B4-BE49-F238E27FC236}">
                <a16:creationId xmlns:a16="http://schemas.microsoft.com/office/drawing/2014/main" id="{C2575A3F-90E9-8BB4-2491-F5BDFC7BC446}"/>
              </a:ext>
            </a:extLst>
          </p:cNvPr>
          <p:cNvSpPr/>
          <p:nvPr/>
        </p:nvSpPr>
        <p:spPr>
          <a:xfrm>
            <a:off x="26519587" y="26445150"/>
            <a:ext cx="13002864" cy="4339650"/>
          </a:xfrm>
          <a:prstGeom prst="rect">
            <a:avLst/>
          </a:prstGeom>
        </p:spPr>
        <p:txBody>
          <a:bodyPr wrap="square">
            <a:spAutoFit/>
          </a:bodyPr>
          <a:lstStyle/>
          <a:p>
            <a:pPr marL="0" marR="0" lvl="0" indent="0" algn="just" defTabSz="914400" rtl="0" eaLnBrk="1" fontAlgn="base" latinLnBrk="0" hangingPunct="1">
              <a:lnSpc>
                <a:spcPct val="100000"/>
              </a:lnSpc>
              <a:spcBef>
                <a:spcPct val="50000"/>
              </a:spcBef>
              <a:spcAft>
                <a:spcPct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Our research provides a significant advance in robot arm teleoperation through real-time human arm motion imitation. By developing two advanced inverse kinematics algorithms for different scenarios, we've achieved a high fidelity in mapping human arm movements to a robotic counterpart. This ensures that the robot arm mimics human arm posture and satisfy the human palm’s position and orientation accurately. The </a:t>
            </a:r>
            <a:r>
              <a:rPr lang="en-US" altLang="zh-CN" sz="2400" dirty="0">
                <a:solidFill>
                  <a:prstClr val="black"/>
                </a:solidFill>
                <a:latin typeface="Arial" panose="020B0604020202020204" pitchFamily="34" charset="0"/>
                <a:ea typeface="宋体" panose="02010600030101010101" pitchFamily="2" charset="-122"/>
                <a:cs typeface="Arial" panose="020B0604020202020204" pitchFamily="34" charset="0"/>
              </a:rPr>
              <a:t>smoothness of the robot arm movements</a:t>
            </a:r>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have been enhanced by a specialized filter for angular speed control. Through rigorous testing in both simulation and physical experiments, we've demonstrated the platform's effectiveness in various scenarios, proving it to be a robust tool for simplifying robot programming, improving safety, and fostering human-robot collaboration.</a:t>
            </a:r>
          </a:p>
          <a:p>
            <a:pPr marL="0" marR="0" lvl="0" indent="0" algn="just" defTabSz="914400" rtl="0" eaLnBrk="1" fontAlgn="base" latinLnBrk="0" hangingPunct="1">
              <a:lnSpc>
                <a:spcPct val="100000"/>
              </a:lnSpc>
              <a:spcBef>
                <a:spcPct val="50000"/>
              </a:spcBef>
              <a:spcAft>
                <a:spcPct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In our future work, we will consider robot self-collision avoidance and surrounding obstacle avoidance to further improve the above developed teleoperation algorithms. </a:t>
            </a:r>
            <a:endParaRPr kumimoji="0" lang="zh-CN"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endParaRPr>
          </a:p>
        </p:txBody>
      </p:sp>
      <p:pic>
        <p:nvPicPr>
          <p:cNvPr id="40" name="Picture 39">
            <a:extLst>
              <a:ext uri="{FF2B5EF4-FFF2-40B4-BE49-F238E27FC236}">
                <a16:creationId xmlns:a16="http://schemas.microsoft.com/office/drawing/2014/main" id="{19D8D963-0938-AE4F-E155-6B25B83ABA48}"/>
              </a:ext>
            </a:extLst>
          </p:cNvPr>
          <p:cNvPicPr>
            <a:picLocks noChangeAspect="1"/>
          </p:cNvPicPr>
          <p:nvPr/>
        </p:nvPicPr>
        <p:blipFill>
          <a:blip r:embed="rId5"/>
          <a:stretch>
            <a:fillRect/>
          </a:stretch>
        </p:blipFill>
        <p:spPr>
          <a:xfrm>
            <a:off x="778622" y="22623104"/>
            <a:ext cx="10653558" cy="8728882"/>
          </a:xfrm>
          <a:prstGeom prst="rect">
            <a:avLst/>
          </a:prstGeom>
        </p:spPr>
      </p:pic>
      <p:sp>
        <p:nvSpPr>
          <p:cNvPr id="71" name="TextBox 61">
            <a:extLst>
              <a:ext uri="{FF2B5EF4-FFF2-40B4-BE49-F238E27FC236}">
                <a16:creationId xmlns:a16="http://schemas.microsoft.com/office/drawing/2014/main" id="{768698A6-C263-7EAC-8CB7-C5A97DF15B2C}"/>
              </a:ext>
            </a:extLst>
          </p:cNvPr>
          <p:cNvSpPr txBox="1">
            <a:spLocks noChangeArrowheads="1"/>
          </p:cNvSpPr>
          <p:nvPr/>
        </p:nvSpPr>
        <p:spPr bwMode="auto">
          <a:xfrm>
            <a:off x="26731674" y="23869494"/>
            <a:ext cx="12729226" cy="120030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19" tIns="45709" rIns="91419" bIns="45709">
            <a:spAutoFit/>
          </a:bodyPr>
          <a:lstStyle>
            <a:lvl1pPr>
              <a:defRPr sz="2100">
                <a:solidFill>
                  <a:schemeClr val="tx1"/>
                </a:solidFill>
                <a:latin typeface="Arial" charset="0"/>
                <a:ea typeface="ＭＳ Ｐゴシック" charset="0"/>
                <a:cs typeface="ＭＳ Ｐゴシック" charset="0"/>
              </a:defRPr>
            </a:lvl1pPr>
            <a:lvl2pPr marL="742950" indent="-285750">
              <a:defRPr sz="2100">
                <a:solidFill>
                  <a:schemeClr val="tx1"/>
                </a:solidFill>
                <a:latin typeface="Arial" charset="0"/>
                <a:ea typeface="ＭＳ Ｐゴシック" charset="0"/>
              </a:defRPr>
            </a:lvl2pPr>
            <a:lvl3pPr marL="1143000" indent="-228600">
              <a:defRPr sz="2100">
                <a:solidFill>
                  <a:schemeClr val="tx1"/>
                </a:solidFill>
                <a:latin typeface="Arial" charset="0"/>
                <a:ea typeface="ＭＳ Ｐゴシック" charset="0"/>
              </a:defRPr>
            </a:lvl3pPr>
            <a:lvl4pPr marL="1600200" indent="-228600">
              <a:defRPr sz="2100">
                <a:solidFill>
                  <a:schemeClr val="tx1"/>
                </a:solidFill>
                <a:latin typeface="Arial" charset="0"/>
                <a:ea typeface="ＭＳ Ｐゴシック" charset="0"/>
              </a:defRPr>
            </a:lvl4pPr>
            <a:lvl5pPr marL="2057400" indent="-228600">
              <a:defRPr sz="2100">
                <a:solidFill>
                  <a:schemeClr val="tx1"/>
                </a:solidFill>
                <a:latin typeface="Arial" charset="0"/>
                <a:ea typeface="ＭＳ Ｐゴシック" charset="0"/>
              </a:defRPr>
            </a:lvl5pPr>
            <a:lvl6pPr marL="2514600" indent="-228600" eaLnBrk="0" fontAlgn="base" hangingPunct="0">
              <a:spcBef>
                <a:spcPct val="0"/>
              </a:spcBef>
              <a:spcAft>
                <a:spcPct val="0"/>
              </a:spcAft>
              <a:defRPr sz="2100">
                <a:solidFill>
                  <a:schemeClr val="tx1"/>
                </a:solidFill>
                <a:latin typeface="Arial" charset="0"/>
                <a:ea typeface="ＭＳ Ｐゴシック" charset="0"/>
              </a:defRPr>
            </a:lvl6pPr>
            <a:lvl7pPr marL="2971800" indent="-228600" eaLnBrk="0" fontAlgn="base" hangingPunct="0">
              <a:spcBef>
                <a:spcPct val="0"/>
              </a:spcBef>
              <a:spcAft>
                <a:spcPct val="0"/>
              </a:spcAft>
              <a:defRPr sz="2100">
                <a:solidFill>
                  <a:schemeClr val="tx1"/>
                </a:solidFill>
                <a:latin typeface="Arial" charset="0"/>
                <a:ea typeface="ＭＳ Ｐゴシック" charset="0"/>
              </a:defRPr>
            </a:lvl7pPr>
            <a:lvl8pPr marL="3429000" indent="-228600" eaLnBrk="0" fontAlgn="base" hangingPunct="0">
              <a:spcBef>
                <a:spcPct val="0"/>
              </a:spcBef>
              <a:spcAft>
                <a:spcPct val="0"/>
              </a:spcAft>
              <a:defRPr sz="2100">
                <a:solidFill>
                  <a:schemeClr val="tx1"/>
                </a:solidFill>
                <a:latin typeface="Arial" charset="0"/>
                <a:ea typeface="ＭＳ Ｐゴシック" charset="0"/>
              </a:defRPr>
            </a:lvl8pPr>
            <a:lvl9pPr marL="3886200" indent="-228600"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just" defTabSz="914400" rtl="0" eaLnBrk="1" fontAlgn="base" latinLnBrk="0" hangingPunct="1">
              <a:lnSpc>
                <a:spcPct val="100000"/>
              </a:lnSpc>
              <a:spcBef>
                <a:spcPct val="0"/>
              </a:spcBef>
              <a:spcAft>
                <a:spcPct val="0"/>
              </a:spcAft>
              <a:buClrTx/>
              <a:buSzTx/>
              <a:buFontTx/>
              <a:buNone/>
              <a:tabLst/>
              <a:defRPr/>
            </a:pPr>
            <a:r>
              <a:rPr kumimoji="0" lang="en-US" sz="2400" i="0" u="none" strike="noStrike" kern="1200" cap="none" spc="0" normalizeH="0" baseline="0" noProof="0" dirty="0">
                <a:ln>
                  <a:noFill/>
                </a:ln>
                <a:solidFill>
                  <a:prstClr val="black"/>
                </a:solidFill>
                <a:effectLst/>
                <a:uLnTx/>
                <a:uFillTx/>
                <a:latin typeface="Arial" charset="0"/>
                <a:ea typeface="ＭＳ Ｐゴシック" charset="0"/>
              </a:rPr>
              <a:t>Fig. 5. An example of the ” reaching high” task is shown. </a:t>
            </a:r>
            <a:r>
              <a:rPr kumimoji="0" lang="en-US" altLang="zh-CN" sz="2400" i="0" u="none" strike="noStrike" kern="1200" cap="none" spc="0" normalizeH="0" baseline="0" noProof="0" dirty="0">
                <a:ln>
                  <a:noFill/>
                </a:ln>
                <a:solidFill>
                  <a:prstClr val="black"/>
                </a:solidFill>
                <a:effectLst/>
                <a:uLnTx/>
                <a:uFillTx/>
                <a:latin typeface="Arial" charset="0"/>
                <a:ea typeface="ＭＳ Ｐゴシック" charset="0"/>
              </a:rPr>
              <a:t>(a) </a:t>
            </a:r>
            <a:r>
              <a:rPr lang="en-US" altLang="zh-CN" sz="2400" dirty="0"/>
              <a:t>is the captured human arm posture</a:t>
            </a:r>
            <a:r>
              <a:rPr lang="en-US" altLang="zh-CN" sz="2400" dirty="0">
                <a:solidFill>
                  <a:prstClr val="black"/>
                </a:solidFill>
              </a:rPr>
              <a:t>.</a:t>
            </a:r>
            <a:r>
              <a:rPr kumimoji="0" lang="en-US" altLang="zh-CN" sz="2400" i="0" u="none" strike="noStrike" kern="1200" cap="none" spc="0" normalizeH="0" baseline="0" noProof="0" dirty="0">
                <a:ln>
                  <a:noFill/>
                </a:ln>
                <a:solidFill>
                  <a:prstClr val="black"/>
                </a:solidFill>
                <a:effectLst/>
                <a:uLnTx/>
                <a:uFillTx/>
                <a:latin typeface="Arial" charset="0"/>
                <a:ea typeface="ＭＳ Ｐゴシック" charset="0"/>
              </a:rPr>
              <a:t> (b) </a:t>
            </a:r>
            <a:r>
              <a:rPr lang="en-US" altLang="zh-CN" sz="2400" dirty="0"/>
              <a:t>is the comparison between the captured human arm posture and the calculated robot arm posture.</a:t>
            </a:r>
            <a:endParaRPr kumimoji="0" lang="en-US" sz="2400" i="1" u="none" strike="noStrike" kern="1200" cap="none" spc="0" normalizeH="0" baseline="0" noProof="0" dirty="0">
              <a:ln>
                <a:noFill/>
              </a:ln>
              <a:solidFill>
                <a:prstClr val="black"/>
              </a:solidFill>
              <a:effectLst/>
              <a:uLnTx/>
              <a:uFillTx/>
              <a:latin typeface="Arial" charset="0"/>
              <a:ea typeface="ＭＳ Ｐゴシック" charset="0"/>
            </a:endParaRPr>
          </a:p>
        </p:txBody>
      </p:sp>
      <p:grpSp>
        <p:nvGrpSpPr>
          <p:cNvPr id="19" name="Group 18">
            <a:extLst>
              <a:ext uri="{FF2B5EF4-FFF2-40B4-BE49-F238E27FC236}">
                <a16:creationId xmlns:a16="http://schemas.microsoft.com/office/drawing/2014/main" id="{48A24763-F550-C282-F73E-4E963347A2E2}"/>
              </a:ext>
            </a:extLst>
          </p:cNvPr>
          <p:cNvGrpSpPr/>
          <p:nvPr/>
        </p:nvGrpSpPr>
        <p:grpSpPr>
          <a:xfrm>
            <a:off x="28768313" y="18802755"/>
            <a:ext cx="8505412" cy="5047845"/>
            <a:chOff x="29109807" y="17507355"/>
            <a:chExt cx="8505412" cy="5047845"/>
          </a:xfrm>
        </p:grpSpPr>
        <p:pic>
          <p:nvPicPr>
            <p:cNvPr id="60" name="Picture 59">
              <a:extLst>
                <a:ext uri="{FF2B5EF4-FFF2-40B4-BE49-F238E27FC236}">
                  <a16:creationId xmlns:a16="http://schemas.microsoft.com/office/drawing/2014/main" id="{29FEBB71-448E-053F-AE46-B90520FCA7BD}"/>
                </a:ext>
              </a:extLst>
            </p:cNvPr>
            <p:cNvPicPr>
              <a:picLocks noChangeAspect="1"/>
            </p:cNvPicPr>
            <p:nvPr/>
          </p:nvPicPr>
          <p:blipFill>
            <a:blip r:embed="rId6"/>
            <a:stretch>
              <a:fillRect/>
            </a:stretch>
          </p:blipFill>
          <p:spPr>
            <a:xfrm>
              <a:off x="29109807" y="17571151"/>
              <a:ext cx="3739255" cy="4374449"/>
            </a:xfrm>
            <a:prstGeom prst="rect">
              <a:avLst/>
            </a:prstGeom>
          </p:spPr>
        </p:pic>
        <p:pic>
          <p:nvPicPr>
            <p:cNvPr id="63" name="Picture 62">
              <a:extLst>
                <a:ext uri="{FF2B5EF4-FFF2-40B4-BE49-F238E27FC236}">
                  <a16:creationId xmlns:a16="http://schemas.microsoft.com/office/drawing/2014/main" id="{8D5197E3-CEB6-0F7A-E489-5B4197918FCA}"/>
                </a:ext>
              </a:extLst>
            </p:cNvPr>
            <p:cNvPicPr>
              <a:picLocks noChangeAspect="1"/>
            </p:cNvPicPr>
            <p:nvPr/>
          </p:nvPicPr>
          <p:blipFill>
            <a:blip r:embed="rId7"/>
            <a:stretch>
              <a:fillRect/>
            </a:stretch>
          </p:blipFill>
          <p:spPr>
            <a:xfrm>
              <a:off x="34235521" y="17507355"/>
              <a:ext cx="3379698" cy="4438245"/>
            </a:xfrm>
            <a:prstGeom prst="rect">
              <a:avLst/>
            </a:prstGeom>
          </p:spPr>
        </p:pic>
        <p:sp>
          <p:nvSpPr>
            <p:cNvPr id="72" name="TextBox 61">
              <a:extLst>
                <a:ext uri="{FF2B5EF4-FFF2-40B4-BE49-F238E27FC236}">
                  <a16:creationId xmlns:a16="http://schemas.microsoft.com/office/drawing/2014/main" id="{EDE889F7-E8B7-75EC-407E-9CB74C25533D}"/>
                </a:ext>
              </a:extLst>
            </p:cNvPr>
            <p:cNvSpPr txBox="1">
              <a:spLocks noChangeArrowheads="1"/>
            </p:cNvSpPr>
            <p:nvPr/>
          </p:nvSpPr>
          <p:spPr bwMode="auto">
            <a:xfrm>
              <a:off x="29482910" y="22093557"/>
              <a:ext cx="2993047" cy="461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19" tIns="45709" rIns="91419" bIns="45709">
              <a:spAutoFit/>
            </a:bodyPr>
            <a:lstStyle>
              <a:lvl1pPr>
                <a:defRPr sz="2100">
                  <a:solidFill>
                    <a:schemeClr val="tx1"/>
                  </a:solidFill>
                  <a:latin typeface="Arial" charset="0"/>
                  <a:ea typeface="ＭＳ Ｐゴシック" charset="0"/>
                  <a:cs typeface="ＭＳ Ｐゴシック" charset="0"/>
                </a:defRPr>
              </a:lvl1pPr>
              <a:lvl2pPr marL="742950" indent="-285750">
                <a:defRPr sz="2100">
                  <a:solidFill>
                    <a:schemeClr val="tx1"/>
                  </a:solidFill>
                  <a:latin typeface="Arial" charset="0"/>
                  <a:ea typeface="ＭＳ Ｐゴシック" charset="0"/>
                </a:defRPr>
              </a:lvl2pPr>
              <a:lvl3pPr marL="1143000" indent="-228600">
                <a:defRPr sz="2100">
                  <a:solidFill>
                    <a:schemeClr val="tx1"/>
                  </a:solidFill>
                  <a:latin typeface="Arial" charset="0"/>
                  <a:ea typeface="ＭＳ Ｐゴシック" charset="0"/>
                </a:defRPr>
              </a:lvl3pPr>
              <a:lvl4pPr marL="1600200" indent="-228600">
                <a:defRPr sz="2100">
                  <a:solidFill>
                    <a:schemeClr val="tx1"/>
                  </a:solidFill>
                  <a:latin typeface="Arial" charset="0"/>
                  <a:ea typeface="ＭＳ Ｐゴシック" charset="0"/>
                </a:defRPr>
              </a:lvl4pPr>
              <a:lvl5pPr marL="2057400" indent="-228600">
                <a:defRPr sz="2100">
                  <a:solidFill>
                    <a:schemeClr val="tx1"/>
                  </a:solidFill>
                  <a:latin typeface="Arial" charset="0"/>
                  <a:ea typeface="ＭＳ Ｐゴシック" charset="0"/>
                </a:defRPr>
              </a:lvl5pPr>
              <a:lvl6pPr marL="2514600" indent="-228600" eaLnBrk="0" fontAlgn="base" hangingPunct="0">
                <a:spcBef>
                  <a:spcPct val="0"/>
                </a:spcBef>
                <a:spcAft>
                  <a:spcPct val="0"/>
                </a:spcAft>
                <a:defRPr sz="2100">
                  <a:solidFill>
                    <a:schemeClr val="tx1"/>
                  </a:solidFill>
                  <a:latin typeface="Arial" charset="0"/>
                  <a:ea typeface="ＭＳ Ｐゴシック" charset="0"/>
                </a:defRPr>
              </a:lvl6pPr>
              <a:lvl7pPr marL="2971800" indent="-228600" eaLnBrk="0" fontAlgn="base" hangingPunct="0">
                <a:spcBef>
                  <a:spcPct val="0"/>
                </a:spcBef>
                <a:spcAft>
                  <a:spcPct val="0"/>
                </a:spcAft>
                <a:defRPr sz="2100">
                  <a:solidFill>
                    <a:schemeClr val="tx1"/>
                  </a:solidFill>
                  <a:latin typeface="Arial" charset="0"/>
                  <a:ea typeface="ＭＳ Ｐゴシック" charset="0"/>
                </a:defRPr>
              </a:lvl7pPr>
              <a:lvl8pPr marL="3429000" indent="-228600" eaLnBrk="0" fontAlgn="base" hangingPunct="0">
                <a:spcBef>
                  <a:spcPct val="0"/>
                </a:spcBef>
                <a:spcAft>
                  <a:spcPct val="0"/>
                </a:spcAft>
                <a:defRPr sz="2100">
                  <a:solidFill>
                    <a:schemeClr val="tx1"/>
                  </a:solidFill>
                  <a:latin typeface="Arial" charset="0"/>
                  <a:ea typeface="ＭＳ Ｐゴシック" charset="0"/>
                </a:defRPr>
              </a:lvl8pPr>
              <a:lvl9pPr marL="3886200" indent="-228600"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Arial" charset="0"/>
                  <a:ea typeface="ＭＳ Ｐゴシック" charset="0"/>
                </a:rPr>
                <a:t>(a)</a:t>
              </a:r>
              <a:endParaRPr kumimoji="0" lang="en-US" sz="2400" b="0" i="1" u="none" strike="noStrike" kern="1200" cap="none" spc="0" normalizeH="0" baseline="0" noProof="0" dirty="0">
                <a:ln>
                  <a:noFill/>
                </a:ln>
                <a:solidFill>
                  <a:prstClr val="black"/>
                </a:solidFill>
                <a:effectLst/>
                <a:uLnTx/>
                <a:uFillTx/>
                <a:latin typeface="Arial" charset="0"/>
                <a:ea typeface="ＭＳ Ｐゴシック" charset="0"/>
              </a:endParaRPr>
            </a:p>
          </p:txBody>
        </p:sp>
        <p:sp>
          <p:nvSpPr>
            <p:cNvPr id="73" name="TextBox 61">
              <a:extLst>
                <a:ext uri="{FF2B5EF4-FFF2-40B4-BE49-F238E27FC236}">
                  <a16:creationId xmlns:a16="http://schemas.microsoft.com/office/drawing/2014/main" id="{4853AC79-F73B-8EC5-5F3D-EF40F3435157}"/>
                </a:ext>
              </a:extLst>
            </p:cNvPr>
            <p:cNvSpPr txBox="1">
              <a:spLocks noChangeArrowheads="1"/>
            </p:cNvSpPr>
            <p:nvPr/>
          </p:nvSpPr>
          <p:spPr bwMode="auto">
            <a:xfrm>
              <a:off x="34428846" y="22093557"/>
              <a:ext cx="2993047" cy="461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19" tIns="45709" rIns="91419" bIns="45709">
              <a:spAutoFit/>
            </a:bodyPr>
            <a:lstStyle>
              <a:lvl1pPr>
                <a:defRPr sz="2100">
                  <a:solidFill>
                    <a:schemeClr val="tx1"/>
                  </a:solidFill>
                  <a:latin typeface="Arial" charset="0"/>
                  <a:ea typeface="ＭＳ Ｐゴシック" charset="0"/>
                  <a:cs typeface="ＭＳ Ｐゴシック" charset="0"/>
                </a:defRPr>
              </a:lvl1pPr>
              <a:lvl2pPr marL="742950" indent="-285750">
                <a:defRPr sz="2100">
                  <a:solidFill>
                    <a:schemeClr val="tx1"/>
                  </a:solidFill>
                  <a:latin typeface="Arial" charset="0"/>
                  <a:ea typeface="ＭＳ Ｐゴシック" charset="0"/>
                </a:defRPr>
              </a:lvl2pPr>
              <a:lvl3pPr marL="1143000" indent="-228600">
                <a:defRPr sz="2100">
                  <a:solidFill>
                    <a:schemeClr val="tx1"/>
                  </a:solidFill>
                  <a:latin typeface="Arial" charset="0"/>
                  <a:ea typeface="ＭＳ Ｐゴシック" charset="0"/>
                </a:defRPr>
              </a:lvl3pPr>
              <a:lvl4pPr marL="1600200" indent="-228600">
                <a:defRPr sz="2100">
                  <a:solidFill>
                    <a:schemeClr val="tx1"/>
                  </a:solidFill>
                  <a:latin typeface="Arial" charset="0"/>
                  <a:ea typeface="ＭＳ Ｐゴシック" charset="0"/>
                </a:defRPr>
              </a:lvl4pPr>
              <a:lvl5pPr marL="2057400" indent="-228600">
                <a:defRPr sz="2100">
                  <a:solidFill>
                    <a:schemeClr val="tx1"/>
                  </a:solidFill>
                  <a:latin typeface="Arial" charset="0"/>
                  <a:ea typeface="ＭＳ Ｐゴシック" charset="0"/>
                </a:defRPr>
              </a:lvl5pPr>
              <a:lvl6pPr marL="2514600" indent="-228600" eaLnBrk="0" fontAlgn="base" hangingPunct="0">
                <a:spcBef>
                  <a:spcPct val="0"/>
                </a:spcBef>
                <a:spcAft>
                  <a:spcPct val="0"/>
                </a:spcAft>
                <a:defRPr sz="2100">
                  <a:solidFill>
                    <a:schemeClr val="tx1"/>
                  </a:solidFill>
                  <a:latin typeface="Arial" charset="0"/>
                  <a:ea typeface="ＭＳ Ｐゴシック" charset="0"/>
                </a:defRPr>
              </a:lvl6pPr>
              <a:lvl7pPr marL="2971800" indent="-228600" eaLnBrk="0" fontAlgn="base" hangingPunct="0">
                <a:spcBef>
                  <a:spcPct val="0"/>
                </a:spcBef>
                <a:spcAft>
                  <a:spcPct val="0"/>
                </a:spcAft>
                <a:defRPr sz="2100">
                  <a:solidFill>
                    <a:schemeClr val="tx1"/>
                  </a:solidFill>
                  <a:latin typeface="Arial" charset="0"/>
                  <a:ea typeface="ＭＳ Ｐゴシック" charset="0"/>
                </a:defRPr>
              </a:lvl7pPr>
              <a:lvl8pPr marL="3429000" indent="-228600" eaLnBrk="0" fontAlgn="base" hangingPunct="0">
                <a:spcBef>
                  <a:spcPct val="0"/>
                </a:spcBef>
                <a:spcAft>
                  <a:spcPct val="0"/>
                </a:spcAft>
                <a:defRPr sz="2100">
                  <a:solidFill>
                    <a:schemeClr val="tx1"/>
                  </a:solidFill>
                  <a:latin typeface="Arial" charset="0"/>
                  <a:ea typeface="ＭＳ Ｐゴシック" charset="0"/>
                </a:defRPr>
              </a:lvl8pPr>
              <a:lvl9pPr marL="3886200" indent="-228600"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Arial" charset="0"/>
                  <a:ea typeface="ＭＳ Ｐゴシック" charset="0"/>
                </a:rPr>
                <a:t>(b)</a:t>
              </a:r>
              <a:endParaRPr kumimoji="0" lang="en-US" sz="2400" b="0" i="1" u="none" strike="noStrike" kern="1200" cap="none" spc="0" normalizeH="0" baseline="0" noProof="0" dirty="0">
                <a:ln>
                  <a:noFill/>
                </a:ln>
                <a:solidFill>
                  <a:prstClr val="black"/>
                </a:solidFill>
                <a:effectLst/>
                <a:uLnTx/>
                <a:uFillTx/>
                <a:latin typeface="Arial" charset="0"/>
                <a:ea typeface="ＭＳ Ｐゴシック" charset="0"/>
              </a:endParaRPr>
            </a:p>
          </p:txBody>
        </p:sp>
      </p:grpSp>
      <p:sp>
        <p:nvSpPr>
          <p:cNvPr id="76" name="TextBox 81">
            <a:extLst>
              <a:ext uri="{FF2B5EF4-FFF2-40B4-BE49-F238E27FC236}">
                <a16:creationId xmlns:a16="http://schemas.microsoft.com/office/drawing/2014/main" id="{83546095-BCC8-4B99-02E8-5FEF162644F1}"/>
              </a:ext>
            </a:extLst>
          </p:cNvPr>
          <p:cNvSpPr txBox="1"/>
          <p:nvPr/>
        </p:nvSpPr>
        <p:spPr>
          <a:xfrm>
            <a:off x="542284" y="15986971"/>
            <a:ext cx="11410225" cy="1569660"/>
          </a:xfrm>
          <a:prstGeom prst="rect">
            <a:avLst/>
          </a:prstGeom>
          <a:noFill/>
        </p:spPr>
        <p:txBody>
          <a:bodyPr wrap="square">
            <a:spAutoFit/>
          </a:bodyPr>
          <a:lstStyle/>
          <a:p>
            <a:pPr marL="0" marR="0" lvl="0" indent="0" algn="just" defTabSz="914400" rtl="0" eaLnBrk="1" fontAlgn="base" latinLnBrk="0" hangingPunct="1">
              <a:lnSpc>
                <a:spcPct val="100000"/>
              </a:lnSpc>
              <a:spcBef>
                <a:spcPct val="0"/>
              </a:spcBef>
              <a:spcAft>
                <a:spcPct val="0"/>
              </a:spcAft>
              <a:buClrTx/>
              <a:buSzTx/>
              <a:buFontTx/>
              <a:buNone/>
              <a:tabLst/>
              <a:defRPr/>
            </a:pPr>
            <a:r>
              <a:rPr kumimoji="0" lang="en-US" altLang="zh-CN" sz="2400" b="0" i="0" u="none" strike="noStrike" kern="1200" cap="none" spc="-5"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To ensure that the Kinova robot accurately mimics these human arm postures, we apply geometric methods for inverse kinematics to compute the robot’s joint angles. This joint mapping algorithm is a novel equivalent-angle method in which the corresponding robot joints are calculated using basic vector algebra:</a:t>
            </a:r>
          </a:p>
        </p:txBody>
      </p:sp>
      <p:pic>
        <p:nvPicPr>
          <p:cNvPr id="38" name="Picture 37">
            <a:extLst>
              <a:ext uri="{FF2B5EF4-FFF2-40B4-BE49-F238E27FC236}">
                <a16:creationId xmlns:a16="http://schemas.microsoft.com/office/drawing/2014/main" id="{E7707BE6-5F19-8C70-D81D-166D4B3259F8}"/>
              </a:ext>
            </a:extLst>
          </p:cNvPr>
          <p:cNvPicPr>
            <a:picLocks noChangeAspect="1"/>
          </p:cNvPicPr>
          <p:nvPr/>
        </p:nvPicPr>
        <p:blipFill>
          <a:blip r:embed="rId8"/>
          <a:stretch>
            <a:fillRect/>
          </a:stretch>
        </p:blipFill>
        <p:spPr>
          <a:xfrm>
            <a:off x="2234580" y="13563600"/>
            <a:ext cx="8072628" cy="1586484"/>
          </a:xfrm>
          <a:prstGeom prst="rect">
            <a:avLst/>
          </a:prstGeom>
        </p:spPr>
      </p:pic>
      <mc:AlternateContent xmlns:mc="http://schemas.openxmlformats.org/markup-compatibility/2006" xmlns:a14="http://schemas.microsoft.com/office/drawing/2010/main">
        <mc:Choice Requires="a14">
          <p:sp>
            <p:nvSpPr>
              <p:cNvPr id="9" name="TextBox 81">
                <a:extLst>
                  <a:ext uri="{FF2B5EF4-FFF2-40B4-BE49-F238E27FC236}">
                    <a16:creationId xmlns:a16="http://schemas.microsoft.com/office/drawing/2014/main" id="{E97A33C2-AA79-E667-55D8-9CD5C64EB546}"/>
                  </a:ext>
                </a:extLst>
              </p:cNvPr>
              <p:cNvSpPr txBox="1"/>
              <p:nvPr/>
            </p:nvSpPr>
            <p:spPr>
              <a:xfrm>
                <a:off x="401205" y="17696511"/>
                <a:ext cx="11495310" cy="4783554"/>
              </a:xfrm>
              <a:prstGeom prst="rect">
                <a:avLst/>
              </a:prstGeom>
              <a:noFill/>
            </p:spPr>
            <p:txBody>
              <a:bodyPr wrap="square">
                <a:spAutoFit/>
              </a:bodyPr>
              <a:lstStyle/>
              <a:p>
                <a:pPr marL="0" marR="0" lvl="0" indent="0" algn="just" defTabSz="914400" rtl="0" eaLnBrk="1" fontAlgn="base" latinLnBrk="0" hangingPunct="1">
                  <a:lnSpc>
                    <a:spcPct val="100000"/>
                  </a:lnSpc>
                  <a:spcBef>
                    <a:spcPct val="0"/>
                  </a:spcBef>
                  <a:spcAft>
                    <a:spcPct val="0"/>
                  </a:spcAft>
                  <a:buClrTx/>
                  <a:buSzTx/>
                  <a:buFontTx/>
                  <a:buNone/>
                  <a:tabLst/>
                  <a:defRPr/>
                </a:pPr>
                <a:endParaRPr kumimoji="0" lang="en-US" altLang="zh-CN" sz="2400" b="0" i="0" u="none" strike="noStrike" kern="1200" cap="none" spc="-5"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mn-cs"/>
                </a:endParaRPr>
              </a:p>
              <a:p>
                <a:pPr marL="0" marR="0" lvl="0" indent="0" algn="ctr" defTabSz="914400" rtl="0" eaLnBrk="1" fontAlgn="base" latinLnBrk="0" hangingPunct="1">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zh-CN" altLang="en-US" sz="2400" b="0" i="1" u="none" strike="noStrike" kern="1200" cap="none" spc="-5" normalizeH="0" baseline="0" noProof="0">
                              <a:ln>
                                <a:noFill/>
                              </a:ln>
                              <a:solidFill>
                                <a:prstClr val="black"/>
                              </a:solidFill>
                              <a:effectLst/>
                              <a:uLnTx/>
                              <a:uFillTx/>
                              <a:latin typeface="Cambria Math" panose="02040503050406030204" pitchFamily="18" charset="0"/>
                              <a:cs typeface="+mn-cs"/>
                            </a:rPr>
                            <m:t>𝜃</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1</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𝑎𝑡𝑎𝑛</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2(</m:t>
                      </m:r>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𝑝𝑟𝑜𝑗</m:t>
                          </m:r>
                          <m:d>
                            <m:d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dPr>
                            <m:e>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h</m:t>
                                  </m:r>
                                </m:e>
                                <m:sub>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𝑒</m:t>
                                  </m:r>
                                </m:sub>
                              </m:sSub>
                            </m:e>
                          </m:d>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𝑥</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𝑝𝑟𝑜𝑗</m:t>
                          </m:r>
                          <m:d>
                            <m:d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dPr>
                            <m:e>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h</m:t>
                                  </m:r>
                                </m:e>
                                <m:sub>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𝑒</m:t>
                                  </m:r>
                                </m:sub>
                              </m:sSub>
                            </m:e>
                          </m:d>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𝑦</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oMath>
                  </m:oMathPara>
                </a14:m>
                <a:endParaRPr kumimoji="0" lang="en-US" altLang="zh-CN" sz="2400" b="0" i="0" u="none" strike="noStrike" kern="1200" cap="none" spc="-5"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mn-cs"/>
                </a:endParaRPr>
              </a:p>
              <a:p>
                <a:pPr marL="0" marR="0" lvl="0" indent="0" algn="just" defTabSz="914400" rtl="0" eaLnBrk="1" fontAlgn="base" latinLnBrk="0" hangingPunct="1">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zh-CN" altLang="en-US" sz="2400" b="0" i="1" u="none" strike="noStrike" kern="1200" cap="none" spc="-5" normalizeH="0" baseline="0" noProof="0">
                              <a:ln>
                                <a:noFill/>
                              </a:ln>
                              <a:solidFill>
                                <a:prstClr val="black"/>
                              </a:solidFill>
                              <a:effectLst/>
                              <a:uLnTx/>
                              <a:uFillTx/>
                              <a:latin typeface="Cambria Math" panose="02040503050406030204" pitchFamily="18" charset="0"/>
                              <a:cs typeface="+mn-cs"/>
                            </a:rPr>
                            <m:t>𝜃</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2</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𝑎𝑟𝑐𝑐𝑜𝑠</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f>
                        <m:f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fPr>
                        <m:num>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𝑏𝑠</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m:t>
                          </m:r>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ctrlPr>
                            </m:sSubPr>
                            <m:e>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𝑠𝑒</m:t>
                              </m:r>
                            </m:sub>
                          </m:sSub>
                        </m:num>
                        <m:den>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h</m:t>
                              </m:r>
                            </m:e>
                            <m:sub>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𝑏𝑠</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t>h</m:t>
                              </m:r>
                            </m:e>
                            <m:sub>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t>𝑠𝑒</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m:t>
                          </m:r>
                        </m:den>
                      </m:f>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oMath>
                  </m:oMathPara>
                </a14:m>
                <a:endParaRPr kumimoji="0" lang="en-US" altLang="zh-CN" sz="2400" b="0" i="0" u="none" strike="noStrike" kern="1200" cap="none" spc="-5"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mn-cs"/>
                </a:endParaRPr>
              </a:p>
              <a:p>
                <a:pPr marL="0" marR="0" lvl="0" indent="0" algn="just" defTabSz="914400" rtl="0" eaLnBrk="1" fontAlgn="base" latinLnBrk="0" hangingPunct="1">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zh-CN" altLang="en-US" sz="2400" b="0" i="1" u="none" strike="noStrike" kern="1200" cap="none" spc="-5" normalizeH="0" baseline="0" noProof="0">
                              <a:ln>
                                <a:noFill/>
                              </a:ln>
                              <a:solidFill>
                                <a:prstClr val="black"/>
                              </a:solidFill>
                              <a:effectLst/>
                              <a:uLnTx/>
                              <a:uFillTx/>
                              <a:latin typeface="Cambria Math" panose="02040503050406030204" pitchFamily="18" charset="0"/>
                              <a:cs typeface="+mn-cs"/>
                            </a:rPr>
                            <m:t>𝜃</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3</m:t>
                          </m:r>
                        </m:sub>
                      </m:sSub>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m:t>
                      </m:r>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𝑎𝑡𝑎𝑛</m:t>
                      </m:r>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2(</m:t>
                      </m:r>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𝑝𝑟𝑜𝑗</m:t>
                          </m:r>
                          <m:d>
                            <m:d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dPr>
                            <m:e>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𝑤</m:t>
                                  </m:r>
                                </m:sub>
                              </m:sSub>
                            </m:e>
                          </m:d>
                        </m:e>
                        <m:sub>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𝑥</m:t>
                          </m:r>
                        </m:sub>
                      </m:sSub>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m:t>
                      </m:r>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𝑝𝑟𝑜𝑗</m:t>
                          </m:r>
                          <m:d>
                            <m:d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dPr>
                            <m:e>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𝑤</m:t>
                                  </m:r>
                                </m:sub>
                              </m:sSub>
                            </m:e>
                          </m:d>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𝑧</m:t>
                          </m:r>
                        </m:sub>
                      </m:sSub>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m:t>
                      </m:r>
                    </m:oMath>
                  </m:oMathPara>
                </a14:m>
                <a:endParaRPr kumimoji="0" lang="en-US" altLang="zh-CN" sz="2400" b="0" i="0" u="none" strike="noStrike" kern="1200" cap="none" spc="-5"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mn-cs"/>
                </a:endParaRPr>
              </a:p>
              <a:p>
                <a:pPr marL="0" marR="0" lvl="0" indent="0" algn="just" defTabSz="914400" rtl="0" eaLnBrk="1" fontAlgn="base" latinLnBrk="0" hangingPunct="1">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zh-CN" altLang="en-US" sz="2400" b="0" i="1" u="none" strike="noStrike" kern="1200" cap="none" spc="-5" normalizeH="0" baseline="0" noProof="0">
                              <a:ln>
                                <a:noFill/>
                              </a:ln>
                              <a:solidFill>
                                <a:prstClr val="black"/>
                              </a:solidFill>
                              <a:effectLst/>
                              <a:uLnTx/>
                              <a:uFillTx/>
                              <a:latin typeface="Cambria Math" panose="02040503050406030204" pitchFamily="18" charset="0"/>
                              <a:cs typeface="+mn-cs"/>
                            </a:rPr>
                            <m:t>𝜃</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4</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𝑎𝑟𝑐𝑐𝑜𝑠</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f>
                        <m:f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fPr>
                        <m:num>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𝑠</m:t>
                              </m:r>
                              <m:r>
                                <m:rPr>
                                  <m:sty m:val="p"/>
                                </m:r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ea typeface="宋体" panose="02010600030101010101" pitchFamily="2" charset="-122"/>
                                  <a:cs typeface="+mn-cs"/>
                                </a:rPr>
                                <m:t>e</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m:t>
                          </m:r>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ctrlPr>
                            </m:sSubPr>
                            <m:e>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𝑒𝑤</m:t>
                              </m:r>
                            </m:sub>
                          </m:sSub>
                        </m:num>
                        <m:den>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h</m:t>
                              </m:r>
                            </m:e>
                            <m:sub>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𝑠</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𝑒</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𝑒𝑤</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m:t>
                          </m:r>
                        </m:den>
                      </m:f>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oMath>
                  </m:oMathPara>
                </a14:m>
                <a:endParaRPr kumimoji="0" lang="en-US" altLang="zh-CN" sz="2400" b="0" i="0" u="none" strike="noStrike" kern="1200" cap="none" spc="-5"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mn-cs"/>
                </a:endParaRPr>
              </a:p>
              <a:p>
                <a:pPr marL="0" marR="0" lvl="0" indent="0" algn="ctr" defTabSz="914400" rtl="0" eaLnBrk="1" fontAlgn="base" latinLnBrk="0" hangingPunct="1">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zh-CN" altLang="en-US" sz="2400" b="0" i="1" u="none" strike="noStrike" kern="1200" cap="none" spc="-5" normalizeH="0" baseline="0" noProof="0">
                              <a:ln>
                                <a:noFill/>
                              </a:ln>
                              <a:solidFill>
                                <a:prstClr val="black"/>
                              </a:solidFill>
                              <a:effectLst/>
                              <a:uLnTx/>
                              <a:uFillTx/>
                              <a:latin typeface="Cambria Math" panose="02040503050406030204" pitchFamily="18" charset="0"/>
                              <a:cs typeface="+mn-cs"/>
                            </a:rPr>
                            <m:t>𝜃</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5</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𝑎𝑡𝑎𝑛</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2(</m:t>
                      </m:r>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𝑝𝑟𝑜𝑗</m:t>
                          </m:r>
                          <m:d>
                            <m:d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dPr>
                            <m:e>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𝑝</m:t>
                                  </m:r>
                                </m:sub>
                              </m:sSub>
                            </m:e>
                          </m:d>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𝑥</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𝑝𝑟𝑜𝑗</m:t>
                          </m:r>
                          <m:d>
                            <m:d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dPr>
                            <m:e>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𝑝</m:t>
                                  </m:r>
                                </m:sub>
                              </m:sSub>
                            </m:e>
                          </m:d>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𝑧</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oMath>
                  </m:oMathPara>
                </a14:m>
                <a:endParaRPr kumimoji="0" lang="en-US" altLang="zh-CN" sz="2400" b="0" i="0" u="none" strike="noStrike" kern="1200" cap="none" spc="-5"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mn-cs"/>
                </a:endParaRPr>
              </a:p>
              <a:p>
                <a:pPr marL="0" marR="0" lvl="0" indent="0" algn="ctr" defTabSz="914400" rtl="0" eaLnBrk="1" fontAlgn="base" latinLnBrk="0" hangingPunct="1">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zh-CN" altLang="en-US" sz="2400" b="0" i="1" u="none" strike="noStrike" kern="1200" cap="none" spc="-5" normalizeH="0" baseline="0" noProof="0">
                              <a:ln>
                                <a:noFill/>
                              </a:ln>
                              <a:solidFill>
                                <a:prstClr val="black"/>
                              </a:solidFill>
                              <a:effectLst/>
                              <a:uLnTx/>
                              <a:uFillTx/>
                              <a:latin typeface="Cambria Math" panose="02040503050406030204" pitchFamily="18" charset="0"/>
                              <a:cs typeface="+mn-cs"/>
                            </a:rPr>
                            <m:t>𝜃</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6</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𝑎𝑟𝑐𝑐𝑜𝑠</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f>
                        <m:f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fPr>
                        <m:num>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𝑒𝑤</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m:t>
                          </m:r>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ctrlPr>
                            </m:sSubPr>
                            <m:e>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𝑤𝑝</m:t>
                              </m:r>
                            </m:sub>
                          </m:sSub>
                        </m:num>
                        <m:den>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𝑒𝑤</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𝑤𝑝</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mn-cs"/>
                            </a:rPr>
                            <m:t>|</m:t>
                          </m:r>
                        </m:den>
                      </m:f>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oMath>
                  </m:oMathPara>
                </a14:m>
                <a:endParaRPr kumimoji="0" lang="en-US" altLang="zh-CN" sz="2400" b="0" i="0" u="none" strike="noStrike" kern="1200" cap="none" spc="-5"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mn-cs"/>
                </a:endParaRPr>
              </a:p>
              <a:p>
                <a:pPr marL="0" marR="0" lvl="0" indent="0" algn="just" defTabSz="914400" rtl="0" eaLnBrk="1" fontAlgn="base" latinLnBrk="0" hangingPunct="1">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zh-CN" altLang="en-US" sz="2400" b="0" i="1" u="none" strike="noStrike" kern="1200" cap="none" spc="-5" normalizeH="0" baseline="0" noProof="0">
                              <a:ln>
                                <a:noFill/>
                              </a:ln>
                              <a:solidFill>
                                <a:prstClr val="black"/>
                              </a:solidFill>
                              <a:effectLst/>
                              <a:uLnTx/>
                              <a:uFillTx/>
                              <a:latin typeface="Cambria Math" panose="02040503050406030204" pitchFamily="18" charset="0"/>
                              <a:cs typeface="+mn-cs"/>
                            </a:rPr>
                            <m:t>𝜃</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7</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𝑎𝑡𝑎𝑛</m:t>
                      </m:r>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2(</m:t>
                      </m:r>
                      <m:sSub>
                        <m:sSubPr>
                          <m:ctrlP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𝑝𝑟𝑜𝑗</m:t>
                          </m:r>
                          <m:d>
                            <m:d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dPr>
                            <m:e>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𝑛</m:t>
                                  </m:r>
                                </m:sub>
                              </m:sSub>
                            </m:e>
                          </m:d>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𝑥</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mn-cs"/>
                        </a:rPr>
                        <m:t>,</m:t>
                      </m:r>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𝑝𝑟𝑜𝑗</m:t>
                          </m:r>
                          <m:d>
                            <m:d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dPr>
                            <m:e>
                              <m:sSub>
                                <m:sSubPr>
                                  <m:ctrlP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ctrlPr>
                                </m:sSubPr>
                                <m:e>
                                  <m:r>
                                    <a:rPr kumimoji="0" lang="en-US" altLang="zh-CN" sz="2400" b="0" i="1" u="none" strike="noStrike" kern="1200" cap="none" spc="-5" normalizeH="0" baseline="0" noProof="0">
                                      <a:ln>
                                        <a:noFill/>
                                      </a:ln>
                                      <a:solidFill>
                                        <a:prstClr val="black"/>
                                      </a:solidFill>
                                      <a:effectLst/>
                                      <a:uLnTx/>
                                      <a:uFillTx/>
                                      <a:latin typeface="Cambria Math" panose="02040503050406030204" pitchFamily="18" charset="0"/>
                                      <a:cs typeface="+mn-cs"/>
                                    </a:rPr>
                                    <m:t>h</m:t>
                                  </m:r>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𝑛</m:t>
                                  </m:r>
                                </m:sub>
                              </m:sSub>
                            </m:e>
                          </m:d>
                        </m:e>
                        <m: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𝑧</m:t>
                          </m:r>
                        </m:sub>
                      </m:sSub>
                      <m:r>
                        <a:rPr kumimoji="0" lang="en-US" altLang="zh-CN" sz="2400" b="0" i="1" u="none" strike="noStrike" kern="1200" cap="none" spc="-5" normalizeH="0" baseline="0" noProof="0" smtClean="0">
                          <a:ln>
                            <a:noFill/>
                          </a:ln>
                          <a:solidFill>
                            <a:prstClr val="black"/>
                          </a:solidFill>
                          <a:effectLst/>
                          <a:uLnTx/>
                          <a:uFillTx/>
                          <a:latin typeface="Cambria Math" panose="02040503050406030204" pitchFamily="18" charset="0"/>
                          <a:cs typeface="+mn-cs"/>
                        </a:rPr>
                        <m:t>)</m:t>
                      </m:r>
                    </m:oMath>
                  </m:oMathPara>
                </a14:m>
                <a:endParaRPr kumimoji="0" lang="en-US" altLang="zh-CN" sz="2400" b="0" i="0" u="none" strike="noStrike" kern="1200" cap="none" spc="-5"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mn-cs"/>
                </a:endParaRPr>
              </a:p>
              <a:p>
                <a:pPr marL="0" marR="0" lvl="0" indent="0" algn="just" defTabSz="914400" rtl="0" eaLnBrk="1" fontAlgn="base" latinLnBrk="0" hangingPunct="1">
                  <a:lnSpc>
                    <a:spcPct val="100000"/>
                  </a:lnSpc>
                  <a:spcBef>
                    <a:spcPct val="0"/>
                  </a:spcBef>
                  <a:spcAft>
                    <a:spcPct val="0"/>
                  </a:spcAft>
                  <a:buClrTx/>
                  <a:buSzTx/>
                  <a:buFontTx/>
                  <a:buNone/>
                  <a:tabLst/>
                  <a:defRPr/>
                </a:pPr>
                <a:endParaRPr kumimoji="0" lang="zh-CN" altLang="zh-CN" sz="2400" b="0" i="0" u="none" strike="noStrike" kern="1200" cap="none" spc="-5"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mn-cs"/>
                </a:endParaRPr>
              </a:p>
            </p:txBody>
          </p:sp>
        </mc:Choice>
        <mc:Fallback xmlns="">
          <p:sp>
            <p:nvSpPr>
              <p:cNvPr id="9" name="TextBox 81">
                <a:extLst>
                  <a:ext uri="{FF2B5EF4-FFF2-40B4-BE49-F238E27FC236}">
                    <a16:creationId xmlns:a16="http://schemas.microsoft.com/office/drawing/2014/main" id="{E97A33C2-AA79-E667-55D8-9CD5C64EB546}"/>
                  </a:ext>
                </a:extLst>
              </p:cNvPr>
              <p:cNvSpPr txBox="1">
                <a:spLocks noRot="1" noChangeAspect="1" noMove="1" noResize="1" noEditPoints="1" noAdjustHandles="1" noChangeArrowheads="1" noChangeShapeType="1" noTextEdit="1"/>
              </p:cNvSpPr>
              <p:nvPr/>
            </p:nvSpPr>
            <p:spPr>
              <a:xfrm>
                <a:off x="401205" y="17696511"/>
                <a:ext cx="11495310" cy="4783554"/>
              </a:xfrm>
              <a:prstGeom prst="rect">
                <a:avLst/>
              </a:prstGeom>
              <a:blipFill>
                <a:blip r:embed="rId18"/>
                <a:stretch>
                  <a:fillRect/>
                </a:stretch>
              </a:blipFill>
            </p:spPr>
            <p:txBody>
              <a:bodyPr/>
              <a:lstStyle/>
              <a:p>
                <a:r>
                  <a:rPr lang="zh-CN" altLang="en-US">
                    <a:noFill/>
                  </a:rPr>
                  <a:t> </a:t>
                </a:r>
              </a:p>
            </p:txBody>
          </p:sp>
        </mc:Fallback>
      </mc:AlternateContent>
      <p:sp>
        <p:nvSpPr>
          <p:cNvPr id="15" name="Text Box 272">
            <a:extLst>
              <a:ext uri="{FF2B5EF4-FFF2-40B4-BE49-F238E27FC236}">
                <a16:creationId xmlns:a16="http://schemas.microsoft.com/office/drawing/2014/main" id="{5E30CD98-296C-9830-3F12-18AD93D2B611}"/>
              </a:ext>
            </a:extLst>
          </p:cNvPr>
          <p:cNvSpPr txBox="1">
            <a:spLocks noChangeArrowheads="1"/>
          </p:cNvSpPr>
          <p:nvPr/>
        </p:nvSpPr>
        <p:spPr bwMode="auto">
          <a:xfrm>
            <a:off x="457197" y="12070459"/>
            <a:ext cx="7772403" cy="646264"/>
          </a:xfrm>
          <a:prstGeom prst="rect">
            <a:avLst/>
          </a:prstGeom>
          <a:solidFill>
            <a:schemeClr val="tx2">
              <a:lumMod val="25000"/>
              <a:lumOff val="75000"/>
            </a:schemeClr>
          </a:solidFill>
          <a:ln>
            <a:noFill/>
          </a:ln>
        </p:spPr>
        <p:txBody>
          <a:bodyPr wrap="square" lIns="91387" tIns="45687" rIns="91387" bIns="45687">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5988" rtl="0" eaLnBrk="1" fontAlgn="base" latinLnBrk="0" hangingPunct="1">
              <a:lnSpc>
                <a:spcPct val="100000"/>
              </a:lnSpc>
              <a:spcBef>
                <a:spcPct val="5000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charset="0"/>
              </a:rPr>
              <a:t>Method</a:t>
            </a:r>
            <a:r>
              <a:rPr lang="en-US" sz="3600" dirty="0">
                <a:solidFill>
                  <a:prstClr val="white"/>
                </a:solidFill>
              </a:rPr>
              <a:t> 1: Mimic human arm posture</a:t>
            </a:r>
            <a:endParaRPr kumimoji="0" lang="en-US" sz="3600" b="0" i="0" u="none" strike="noStrike" kern="1200" cap="none" spc="0" normalizeH="0" baseline="0" noProof="0" dirty="0">
              <a:ln>
                <a:noFill/>
              </a:ln>
              <a:solidFill>
                <a:prstClr val="white"/>
              </a:solidFill>
              <a:effectLst/>
              <a:uLnTx/>
              <a:uFillTx/>
              <a:latin typeface="Arial" charset="0"/>
              <a:ea typeface="Arial" pitchFamily="-112" charset="0"/>
              <a:cs typeface="Arial" pitchFamily="-112" charset="0"/>
            </a:endParaRPr>
          </a:p>
        </p:txBody>
      </p:sp>
      <p:sp>
        <p:nvSpPr>
          <p:cNvPr id="17" name="TextBox 81">
            <a:extLst>
              <a:ext uri="{FF2B5EF4-FFF2-40B4-BE49-F238E27FC236}">
                <a16:creationId xmlns:a16="http://schemas.microsoft.com/office/drawing/2014/main" id="{427D24A6-08B5-6C58-E508-247A5D67800E}"/>
              </a:ext>
            </a:extLst>
          </p:cNvPr>
          <p:cNvSpPr txBox="1"/>
          <p:nvPr/>
        </p:nvSpPr>
        <p:spPr>
          <a:xfrm>
            <a:off x="457197" y="12887980"/>
            <a:ext cx="11410225" cy="523220"/>
          </a:xfrm>
          <a:prstGeom prst="rect">
            <a:avLst/>
          </a:prstGeom>
          <a:noFill/>
        </p:spPr>
        <p:txBody>
          <a:bodyPr wrap="square">
            <a:spAutoFit/>
          </a:bodyPr>
          <a:lstStyle/>
          <a:p>
            <a:pPr marL="0" marR="0" lvl="0" indent="0" algn="just" defTabSz="914400" rtl="0" eaLnBrk="1" fontAlgn="base" latinLnBrk="0" hangingPunct="1">
              <a:lnSpc>
                <a:spcPct val="100000"/>
              </a:lnSpc>
              <a:spcBef>
                <a:spcPct val="0"/>
              </a:spcBef>
              <a:spcAft>
                <a:spcPct val="0"/>
              </a:spcAft>
              <a:buClrTx/>
              <a:buSzTx/>
              <a:buFontTx/>
              <a:buNone/>
              <a:tabLst/>
              <a:defRPr/>
            </a:pPr>
            <a:r>
              <a:rPr lang="en-US" altLang="zh-CN" sz="2800" spc="-5" dirty="0">
                <a:solidFill>
                  <a:prstClr val="black"/>
                </a:solidFill>
                <a:latin typeface="Arial" panose="020B0604020202020204" pitchFamily="34" charset="0"/>
                <a:ea typeface="宋体" panose="02010600030101010101" pitchFamily="2" charset="-122"/>
                <a:cs typeface="Arial" panose="020B0604020202020204" pitchFamily="34" charset="0"/>
              </a:rPr>
              <a:t>Step 1: </a:t>
            </a:r>
            <a:r>
              <a:rPr kumimoji="0" lang="en-US" altLang="zh-CN" sz="2800" b="0" i="0" u="none" strike="noStrike" kern="1200" cap="none" spc="-5"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Compute joint positions based on motion capture data</a:t>
            </a:r>
          </a:p>
        </p:txBody>
      </p:sp>
      <p:sp>
        <p:nvSpPr>
          <p:cNvPr id="18" name="TextBox 81">
            <a:extLst>
              <a:ext uri="{FF2B5EF4-FFF2-40B4-BE49-F238E27FC236}">
                <a16:creationId xmlns:a16="http://schemas.microsoft.com/office/drawing/2014/main" id="{C5EA108E-C94B-B248-21AD-F9635DF024F3}"/>
              </a:ext>
            </a:extLst>
          </p:cNvPr>
          <p:cNvSpPr txBox="1"/>
          <p:nvPr/>
        </p:nvSpPr>
        <p:spPr>
          <a:xfrm>
            <a:off x="457197" y="15402580"/>
            <a:ext cx="11410225" cy="523220"/>
          </a:xfrm>
          <a:prstGeom prst="rect">
            <a:avLst/>
          </a:prstGeom>
          <a:noFill/>
        </p:spPr>
        <p:txBody>
          <a:bodyPr wrap="square">
            <a:spAutoFit/>
          </a:bodyPr>
          <a:lstStyle/>
          <a:p>
            <a:pPr marL="0" marR="0" lvl="0" indent="0" algn="just" defTabSz="914400" rtl="0" eaLnBrk="1" fontAlgn="base" latinLnBrk="0" hangingPunct="1">
              <a:lnSpc>
                <a:spcPct val="100000"/>
              </a:lnSpc>
              <a:spcBef>
                <a:spcPct val="0"/>
              </a:spcBef>
              <a:spcAft>
                <a:spcPct val="0"/>
              </a:spcAft>
              <a:buClrTx/>
              <a:buSzTx/>
              <a:buFontTx/>
              <a:buNone/>
              <a:tabLst/>
              <a:defRPr/>
            </a:pPr>
            <a:r>
              <a:rPr lang="en-US" altLang="zh-CN" sz="2800" spc="-5" dirty="0">
                <a:solidFill>
                  <a:prstClr val="black"/>
                </a:solidFill>
                <a:latin typeface="Arial" panose="020B0604020202020204" pitchFamily="34" charset="0"/>
                <a:ea typeface="宋体" panose="02010600030101010101" pitchFamily="2" charset="-122"/>
                <a:cs typeface="Arial" panose="020B0604020202020204" pitchFamily="34" charset="0"/>
              </a:rPr>
              <a:t>Step 2: Compute joint angles based on joint positions</a:t>
            </a:r>
            <a:endParaRPr kumimoji="0" lang="en-US" altLang="zh-CN" sz="2800" b="0" i="0" u="none" strike="noStrike" kern="1200" cap="none" spc="-5"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endParaRPr>
          </a:p>
        </p:txBody>
      </p:sp>
      <p:sp>
        <p:nvSpPr>
          <p:cNvPr id="21" name="Text Box 272">
            <a:extLst>
              <a:ext uri="{FF2B5EF4-FFF2-40B4-BE49-F238E27FC236}">
                <a16:creationId xmlns:a16="http://schemas.microsoft.com/office/drawing/2014/main" id="{46BEF2F6-241C-5AFA-E370-6169C75715C7}"/>
              </a:ext>
            </a:extLst>
          </p:cNvPr>
          <p:cNvSpPr txBox="1">
            <a:spLocks noChangeArrowheads="1"/>
          </p:cNvSpPr>
          <p:nvPr/>
        </p:nvSpPr>
        <p:spPr bwMode="auto">
          <a:xfrm>
            <a:off x="12572999" y="6077349"/>
            <a:ext cx="13153401" cy="1200262"/>
          </a:xfrm>
          <a:prstGeom prst="rect">
            <a:avLst/>
          </a:prstGeom>
          <a:solidFill>
            <a:schemeClr val="tx2">
              <a:lumMod val="25000"/>
              <a:lumOff val="75000"/>
            </a:schemeClr>
          </a:solidFill>
          <a:ln>
            <a:noFill/>
          </a:ln>
        </p:spPr>
        <p:txBody>
          <a:bodyPr wrap="square" lIns="91387" tIns="45687" rIns="91387" bIns="45687">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l" defTabSz="915988" rtl="0" eaLnBrk="1" fontAlgn="base" latinLnBrk="0" hangingPunct="1">
              <a:lnSpc>
                <a:spcPct val="100000"/>
              </a:lnSpc>
              <a:spcBef>
                <a:spcPct val="5000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charset="0"/>
              </a:rPr>
              <a:t>Method</a:t>
            </a:r>
            <a:r>
              <a:rPr lang="en-US" sz="3600" dirty="0">
                <a:solidFill>
                  <a:prstClr val="white"/>
                </a:solidFill>
              </a:rPr>
              <a:t> 2: Satisfy end effector position and orientation and elbow swivel angle</a:t>
            </a:r>
            <a:endParaRPr kumimoji="0" lang="en-US" sz="3600" b="0" i="0" u="none" strike="noStrike" kern="1200" cap="none" spc="0" normalizeH="0" baseline="0" noProof="0" dirty="0">
              <a:ln>
                <a:noFill/>
              </a:ln>
              <a:solidFill>
                <a:prstClr val="white"/>
              </a:solidFill>
              <a:effectLst/>
              <a:uLnTx/>
              <a:uFillTx/>
              <a:latin typeface="Arial" charset="0"/>
              <a:ea typeface="Arial" pitchFamily="-112" charset="0"/>
              <a:cs typeface="Arial" pitchFamily="-112" charset="0"/>
            </a:endParaRPr>
          </a:p>
        </p:txBody>
      </p:sp>
      <p:cxnSp>
        <p:nvCxnSpPr>
          <p:cNvPr id="22" name="Straight Arrow Connector 65">
            <a:extLst>
              <a:ext uri="{FF2B5EF4-FFF2-40B4-BE49-F238E27FC236}">
                <a16:creationId xmlns:a16="http://schemas.microsoft.com/office/drawing/2014/main" id="{373BDF9E-DEA5-7D92-F003-D164979B8CAF}"/>
              </a:ext>
            </a:extLst>
          </p:cNvPr>
          <p:cNvCxnSpPr>
            <a:cxnSpLocks noChangeShapeType="1"/>
          </p:cNvCxnSpPr>
          <p:nvPr/>
        </p:nvCxnSpPr>
        <p:spPr bwMode="auto">
          <a:xfrm>
            <a:off x="22910920" y="10490503"/>
            <a:ext cx="2424792" cy="325435"/>
          </a:xfrm>
          <a:prstGeom prst="straightConnector1">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type="arrow" w="med" len="med"/>
              </a14:hiddenLine>
            </a:ext>
          </a:extLst>
        </p:spPr>
      </p:cxnSp>
      <mc:AlternateContent xmlns:mc="http://schemas.openxmlformats.org/markup-compatibility/2006" xmlns:a14="http://schemas.microsoft.com/office/drawing/2010/main">
        <mc:Choice Requires="a14">
          <p:sp>
            <p:nvSpPr>
              <p:cNvPr id="23" name="Rectangle 41">
                <a:extLst>
                  <a:ext uri="{FF2B5EF4-FFF2-40B4-BE49-F238E27FC236}">
                    <a16:creationId xmlns:a16="http://schemas.microsoft.com/office/drawing/2014/main" id="{C6326B8F-6C50-06C1-1D11-D0330AE55550}"/>
                  </a:ext>
                </a:extLst>
              </p:cNvPr>
              <p:cNvSpPr/>
              <p:nvPr/>
            </p:nvSpPr>
            <p:spPr>
              <a:xfrm>
                <a:off x="12564668" y="7496512"/>
                <a:ext cx="13153402" cy="5262979"/>
              </a:xfrm>
              <a:prstGeom prst="rect">
                <a:avLst/>
              </a:prstGeom>
            </p:spPr>
            <p:txBody>
              <a:bodyPr wrap="square">
                <a:spAutoFit/>
              </a:bodyPr>
              <a:lstStyle/>
              <a:p>
                <a:pPr marL="0" marR="0" lvl="0" indent="0" algn="just" defTabSz="914400" rtl="0" eaLnBrk="1" fontAlgn="base" latinLnBrk="0" hangingPunct="1">
                  <a:lnSpc>
                    <a:spcPct val="100000"/>
                  </a:lnSpc>
                  <a:spcBef>
                    <a:spcPts val="0"/>
                  </a:spcBef>
                  <a:spcAft>
                    <a:spcPct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The elbow swivel angle (ESA) , denoted as </a:t>
                </a:r>
                <a14:m>
                  <m:oMath xmlns:m="http://schemas.openxmlformats.org/officeDocument/2006/math">
                    <m:r>
                      <a:rPr kumimoji="0" lang="zh-CN" altLang="en-US" sz="2400" b="0" i="1" u="none" strike="noStrike" kern="1200" cap="none" spc="0"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Arial" panose="020B0604020202020204" pitchFamily="34" charset="0"/>
                      </a:rPr>
                      <m:t>𝜑</m:t>
                    </m:r>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is defined as the angle of rotation of the elbow about the axis that begins at the shoulder and points toward the wrist measured from a reference vector </a:t>
                </a:r>
                <a14:m>
                  <m:oMath xmlns:m="http://schemas.openxmlformats.org/officeDocument/2006/math">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Arial" panose="020B0604020202020204" pitchFamily="34" charset="0"/>
                      </a:rPr>
                      <m:t>𝑢</m:t>
                    </m:r>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In Fig. 2, </a:t>
                </a:r>
                <a14:m>
                  <m:oMath xmlns:m="http://schemas.openxmlformats.org/officeDocument/2006/math">
                    <m:sSub>
                      <m:sSubPr>
                        <m:ctrlP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Arial" panose="020B0604020202020204" pitchFamily="34" charset="0"/>
                          </a:rPr>
                        </m:ctrlPr>
                      </m:sSubPr>
                      <m:e>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Arial" panose="020B0604020202020204" pitchFamily="34" charset="0"/>
                          </a:rPr>
                          <m:t>𝑃</m:t>
                        </m:r>
                      </m:e>
                      <m:sub>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Arial" panose="020B0604020202020204" pitchFamily="34" charset="0"/>
                          </a:rPr>
                          <m:t>𝑠</m:t>
                        </m:r>
                      </m:sub>
                    </m:sSub>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a:t>
                </a:r>
                <a14:m>
                  <m:oMath xmlns:m="http://schemas.openxmlformats.org/officeDocument/2006/math">
                    <m:sSub>
                      <m:sSubPr>
                        <m:ctrlP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ctrlPr>
                      </m:sSubPr>
                      <m:e>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𝑃</m:t>
                        </m:r>
                      </m:e>
                      <m:sub>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𝑒</m:t>
                        </m:r>
                      </m:sub>
                    </m:sSub>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and </a:t>
                </a:r>
                <a14:m>
                  <m:oMath xmlns:m="http://schemas.openxmlformats.org/officeDocument/2006/math">
                    <m:sSub>
                      <m:sSubPr>
                        <m:ctrlP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ctrlPr>
                      </m:sSubPr>
                      <m:e>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𝑃</m:t>
                        </m:r>
                      </m:e>
                      <m:sub>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𝑤</m:t>
                        </m:r>
                      </m:sub>
                    </m:sSub>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 </m:t>
                    </m:r>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are the positions of the shoulder, elbow, and wrist respectively; </a:t>
                </a:r>
                <a14:m>
                  <m:oMath xmlns:m="http://schemas.openxmlformats.org/officeDocument/2006/math">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Arial" panose="020B0604020202020204" pitchFamily="34" charset="0"/>
                      </a:rPr>
                      <m:t>𝑛</m:t>
                    </m:r>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is the unit vector in the direction of </a:t>
                </a:r>
                <a14:m>
                  <m:oMath xmlns:m="http://schemas.openxmlformats.org/officeDocument/2006/math">
                    <m:sSub>
                      <m:sSubPr>
                        <m:ctrlP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ctrlPr>
                      </m:sSubPr>
                      <m:e>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𝑃</m:t>
                        </m:r>
                      </m:e>
                      <m:sub>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𝑠</m:t>
                        </m:r>
                      </m:sub>
                    </m:sSub>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to </a:t>
                </a:r>
                <a14:m>
                  <m:oMath xmlns:m="http://schemas.openxmlformats.org/officeDocument/2006/math">
                    <m:sSub>
                      <m:sSubPr>
                        <m:ctrlP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ctrlPr>
                      </m:sSubPr>
                      <m:e>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𝑃</m:t>
                        </m:r>
                      </m:e>
                      <m:sub>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𝑤</m:t>
                        </m:r>
                      </m:sub>
                    </m:sSub>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and </a:t>
                </a:r>
                <a14:m>
                  <m:oMath xmlns:m="http://schemas.openxmlformats.org/officeDocument/2006/math">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Arial" panose="020B0604020202020204" pitchFamily="34" charset="0"/>
                      </a:rPr>
                      <m:t>𝑟</m:t>
                    </m:r>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is the unit vector along </a:t>
                </a:r>
                <a14:m>
                  <m:oMath xmlns:m="http://schemas.openxmlformats.org/officeDocument/2006/math">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Arial" panose="020B0604020202020204" pitchFamily="34" charset="0"/>
                      </a:rPr>
                      <m:t>𝑅</m:t>
                    </m:r>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which lies on a plane perpendicular to </a:t>
                </a:r>
                <a14:m>
                  <m:oMath xmlns:m="http://schemas.openxmlformats.org/officeDocument/2006/math">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𝑛</m:t>
                    </m:r>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and intersects </a:t>
                </a:r>
                <a14:m>
                  <m:oMath xmlns:m="http://schemas.openxmlformats.org/officeDocument/2006/math">
                    <m:sSub>
                      <m:sSubPr>
                        <m:ctrlP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ctrlPr>
                      </m:sSubPr>
                      <m:e>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𝑃</m:t>
                        </m:r>
                      </m:e>
                      <m:sub>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𝑒</m:t>
                        </m:r>
                      </m:sub>
                    </m:sSub>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a:t>
                </a:r>
                <a14:m>
                  <m:oMath xmlns:m="http://schemas.openxmlformats.org/officeDocument/2006/math">
                    <m:sSub>
                      <m:sSubPr>
                        <m:ctrlP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ctrlPr>
                      </m:sSubPr>
                      <m:e>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𝑃</m:t>
                        </m:r>
                      </m:e>
                      <m:sub>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𝑐</m:t>
                        </m:r>
                      </m:sub>
                    </m:sSub>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is the center of rotation and is calculated as:</a:t>
                </a:r>
              </a:p>
              <a:p>
                <a:pPr marL="0" marR="0" lvl="0" indent="0" algn="just" defTabSz="914400" rtl="0" eaLnBrk="1" fontAlgn="base" latinLnBrk="0" hangingPunct="1">
                  <a:lnSpc>
                    <a:spcPct val="100000"/>
                  </a:lnSpc>
                  <a:spcBef>
                    <a:spcPts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ctrlPr>
                        </m:sSubPr>
                        <m:e>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𝑃</m:t>
                          </m:r>
                        </m:e>
                        <m:sub>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𝑐</m:t>
                          </m:r>
                        </m:sub>
                      </m:sSub>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m:t>
                      </m:r>
                      <m:sSub>
                        <m:sSubPr>
                          <m:ctrlP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ctrlPr>
                        </m:sSubPr>
                        <m:e>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𝑃</m:t>
                          </m:r>
                        </m:e>
                        <m:sub>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𝑠</m:t>
                          </m:r>
                        </m:sub>
                      </m:sSub>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𝑛</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𝑈</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m:t>
                      </m:r>
                      <m:r>
                        <m:rPr>
                          <m:sty m:val="p"/>
                        </m:rPr>
                        <a:rPr kumimoji="0" lang="en-US" altLang="zh-CN" sz="2400" b="0" i="0"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cos</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m:t>
                      </m:r>
                      <m:r>
                        <m:rPr>
                          <m:sty m:val="p"/>
                        </m:rPr>
                        <a:rPr kumimoji="0" lang="el-GR"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Arial" panose="020B0604020202020204" pitchFamily="34" charset="0"/>
                        </a:rPr>
                        <m:t>Ω</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m:t>
                      </m:r>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 </m:t>
                      </m:r>
                    </m:oMath>
                  </m:oMathPara>
                </a14:m>
                <a:endPar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endParaRPr>
              </a:p>
              <a:p>
                <a:pPr marL="0" marR="0" lvl="0" indent="0" algn="just" defTabSz="914400" rtl="0" eaLnBrk="1" fontAlgn="base" latinLnBrk="0" hangingPunct="1">
                  <a:lnSpc>
                    <a:spcPct val="100000"/>
                  </a:lnSpc>
                  <a:spcBef>
                    <a:spcPts val="0"/>
                  </a:spcBef>
                  <a:spcAft>
                    <a:spcPct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where </a:t>
                </a:r>
                <a14:m>
                  <m:oMath xmlns:m="http://schemas.openxmlformats.org/officeDocument/2006/math">
                    <m:r>
                      <a:rPr kumimoji="0" lang="en-US" altLang="zh-CN" sz="2400" b="0" i="1" u="none" strike="noStrike" kern="1200" cap="none" spc="0" normalizeH="0" baseline="0" noProof="0">
                        <a:ln>
                          <a:noFill/>
                        </a:ln>
                        <a:solidFill>
                          <a:prstClr val="black"/>
                        </a:solidFill>
                        <a:effectLst/>
                        <a:uLnTx/>
                        <a:uFillTx/>
                        <a:latin typeface="Cambria Math" panose="02040503050406030204" pitchFamily="18" charset="0"/>
                        <a:cs typeface="Arial" panose="020B0604020202020204" pitchFamily="34" charset="0"/>
                      </a:rPr>
                      <m:t>𝑈</m:t>
                    </m:r>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is upper arm length. </a:t>
                </a:r>
                <a14:m>
                  <m:oMath xmlns:m="http://schemas.openxmlformats.org/officeDocument/2006/math">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宋体" panose="02010600030101010101" pitchFamily="2" charset="-122"/>
                        <a:cs typeface="Arial" panose="020B0604020202020204" pitchFamily="34" charset="0"/>
                      </a:rPr>
                      <m:t>𝑢</m:t>
                    </m:r>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is the projection of a reference vector </a:t>
                </a:r>
                <a14:m>
                  <m:oMath xmlns:m="http://schemas.openxmlformats.org/officeDocument/2006/math">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𝑎</m:t>
                    </m:r>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onto the perpendicular plane, and </a:t>
                </a:r>
                <a14:m>
                  <m:oMath xmlns:m="http://schemas.openxmlformats.org/officeDocument/2006/math">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𝑣</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𝑢</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Arial" panose="020B0604020202020204" pitchFamily="34" charset="0"/>
                      </a:rPr>
                      <m:t>×</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Arial" panose="020B0604020202020204" pitchFamily="34" charset="0"/>
                      </a:rPr>
                      <m:t>𝑛</m:t>
                    </m:r>
                  </m:oMath>
                </a14:m>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 . Finally, the ESA can be calculated using : </a:t>
                </a:r>
              </a:p>
              <a:p>
                <a:pPr marL="0" marR="0" lvl="0" indent="0" algn="just" defTabSz="914400" rtl="0" eaLnBrk="1" fontAlgn="base" latinLnBrk="0" hangingPunct="1">
                  <a:lnSpc>
                    <a:spcPct val="100000"/>
                  </a:lnSpc>
                  <a:spcBef>
                    <a:spcPts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r>
                        <a:rPr kumimoji="0" lang="zh-CN" altLang="en-US"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𝜑</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𝑎𝑡𝑎𝑛</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2(</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cs typeface="Arial" panose="020B0604020202020204" pitchFamily="34" charset="0"/>
                        </a:rPr>
                        <m:t>𝑣</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Arial" panose="020B0604020202020204" pitchFamily="34" charset="0"/>
                        </a:rPr>
                        <m:t>∙</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Arial" panose="020B0604020202020204" pitchFamily="34" charset="0"/>
                        </a:rPr>
                        <m:t>𝑟</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Arial" panose="020B0604020202020204" pitchFamily="34" charset="0"/>
                        </a:rPr>
                        <m:t>, </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Arial" panose="020B0604020202020204" pitchFamily="34" charset="0"/>
                        </a:rPr>
                        <m:t>𝑢</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Arial" panose="020B0604020202020204" pitchFamily="34" charset="0"/>
                        </a:rPr>
                        <m:t>∙</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Arial" panose="020B0604020202020204" pitchFamily="34" charset="0"/>
                        </a:rPr>
                        <m:t>𝑟</m:t>
                      </m:r>
                      <m:r>
                        <a:rPr kumimoji="0" lang="en-US" altLang="zh-CN" sz="24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Arial" panose="020B0604020202020204" pitchFamily="34" charset="0"/>
                        </a:rPr>
                        <m:t>)</m:t>
                      </m:r>
                    </m:oMath>
                  </m:oMathPara>
                </a14:m>
                <a:endPar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endParaRPr>
              </a:p>
              <a:p>
                <a:pPr marL="0" marR="0" lvl="0" indent="0" algn="just" defTabSz="914400" rtl="0" eaLnBrk="1" fontAlgn="base" latinLnBrk="0" hangingPunct="1">
                  <a:lnSpc>
                    <a:spcPct val="100000"/>
                  </a:lnSpc>
                  <a:spcBef>
                    <a:spcPts val="0"/>
                  </a:spcBef>
                  <a:spcAft>
                    <a:spcPct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By computing the ESA of the human arm and ensuring the robotic arm maintains the same ESA as the human arm, the equivalent elbow position can be </a:t>
                </a:r>
                <a:r>
                  <a:rPr lang="en-US" altLang="zh-CN" sz="2400" dirty="0">
                    <a:solidFill>
                      <a:prstClr val="black"/>
                    </a:solidFill>
                    <a:latin typeface="Arial" panose="020B0604020202020204" pitchFamily="34" charset="0"/>
                    <a:ea typeface="宋体" panose="02010600030101010101" pitchFamily="2" charset="-122"/>
                    <a:cs typeface="Arial" panose="020B0604020202020204" pitchFamily="34" charset="0"/>
                  </a:rPr>
                  <a:t>computed. Based on the equivalent elbow position and human palm position and orientation, the joint angles of robot arm can be computed by using the first method</a:t>
                </a:r>
                <a:r>
                  <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Arial" panose="020B0604020202020204" pitchFamily="34" charset="0"/>
                  </a:rPr>
                  <a:t>.</a:t>
                </a:r>
              </a:p>
            </p:txBody>
          </p:sp>
        </mc:Choice>
        <mc:Fallback xmlns="">
          <p:sp>
            <p:nvSpPr>
              <p:cNvPr id="23" name="Rectangle 41">
                <a:extLst>
                  <a:ext uri="{FF2B5EF4-FFF2-40B4-BE49-F238E27FC236}">
                    <a16:creationId xmlns:a16="http://schemas.microsoft.com/office/drawing/2014/main" id="{C6326B8F-6C50-06C1-1D11-D0330AE55550}"/>
                  </a:ext>
                </a:extLst>
              </p:cNvPr>
              <p:cNvSpPr>
                <a:spLocks noRot="1" noChangeAspect="1" noMove="1" noResize="1" noEditPoints="1" noAdjustHandles="1" noChangeArrowheads="1" noChangeShapeType="1" noTextEdit="1"/>
              </p:cNvSpPr>
              <p:nvPr/>
            </p:nvSpPr>
            <p:spPr>
              <a:xfrm>
                <a:off x="12564668" y="7496512"/>
                <a:ext cx="13153402" cy="5262979"/>
              </a:xfrm>
              <a:prstGeom prst="rect">
                <a:avLst/>
              </a:prstGeom>
              <a:blipFill>
                <a:blip r:embed="rId19"/>
                <a:stretch>
                  <a:fillRect l="-695" t="-811" r="-741" b="-1854"/>
                </a:stretch>
              </a:blipFill>
            </p:spPr>
            <p:txBody>
              <a:bodyPr/>
              <a:lstStyle/>
              <a:p>
                <a:r>
                  <a:rPr lang="zh-CN" altLang="en-US">
                    <a:noFill/>
                  </a:rPr>
                  <a:t> </a:t>
                </a:r>
              </a:p>
            </p:txBody>
          </p:sp>
        </mc:Fallback>
      </mc:AlternateContent>
      <p:pic>
        <p:nvPicPr>
          <p:cNvPr id="24" name="Picture 23">
            <a:extLst>
              <a:ext uri="{FF2B5EF4-FFF2-40B4-BE49-F238E27FC236}">
                <a16:creationId xmlns:a16="http://schemas.microsoft.com/office/drawing/2014/main" id="{41060AE3-60BD-4B14-64EB-8DF5C84AA258}"/>
              </a:ext>
            </a:extLst>
          </p:cNvPr>
          <p:cNvPicPr>
            <a:picLocks noChangeAspect="1"/>
          </p:cNvPicPr>
          <p:nvPr/>
        </p:nvPicPr>
        <p:blipFill>
          <a:blip r:embed="rId20"/>
          <a:stretch>
            <a:fillRect/>
          </a:stretch>
        </p:blipFill>
        <p:spPr>
          <a:xfrm>
            <a:off x="14916424" y="12801600"/>
            <a:ext cx="8299354" cy="4695875"/>
          </a:xfrm>
          <a:prstGeom prst="rect">
            <a:avLst/>
          </a:prstGeom>
        </p:spPr>
      </p:pic>
      <p:sp>
        <p:nvSpPr>
          <p:cNvPr id="26" name="TextBox 61">
            <a:extLst>
              <a:ext uri="{FF2B5EF4-FFF2-40B4-BE49-F238E27FC236}">
                <a16:creationId xmlns:a16="http://schemas.microsoft.com/office/drawing/2014/main" id="{D3E3F1AE-4DF1-E971-6DFD-E6925FBF1159}"/>
              </a:ext>
            </a:extLst>
          </p:cNvPr>
          <p:cNvSpPr txBox="1">
            <a:spLocks noChangeArrowheads="1"/>
          </p:cNvSpPr>
          <p:nvPr/>
        </p:nvSpPr>
        <p:spPr bwMode="auto">
          <a:xfrm>
            <a:off x="12651186" y="17602200"/>
            <a:ext cx="13153402" cy="461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19" tIns="45709" rIns="91419" bIns="45709">
            <a:spAutoFit/>
          </a:bodyPr>
          <a:lstStyle>
            <a:lvl1pPr>
              <a:defRPr sz="2100">
                <a:solidFill>
                  <a:schemeClr val="tx1"/>
                </a:solidFill>
                <a:latin typeface="Arial" charset="0"/>
                <a:ea typeface="ＭＳ Ｐゴシック" charset="0"/>
                <a:cs typeface="ＭＳ Ｐゴシック" charset="0"/>
              </a:defRPr>
            </a:lvl1pPr>
            <a:lvl2pPr marL="742950" indent="-285750">
              <a:defRPr sz="2100">
                <a:solidFill>
                  <a:schemeClr val="tx1"/>
                </a:solidFill>
                <a:latin typeface="Arial" charset="0"/>
                <a:ea typeface="ＭＳ Ｐゴシック" charset="0"/>
              </a:defRPr>
            </a:lvl2pPr>
            <a:lvl3pPr marL="1143000" indent="-228600">
              <a:defRPr sz="2100">
                <a:solidFill>
                  <a:schemeClr val="tx1"/>
                </a:solidFill>
                <a:latin typeface="Arial" charset="0"/>
                <a:ea typeface="ＭＳ Ｐゴシック" charset="0"/>
              </a:defRPr>
            </a:lvl3pPr>
            <a:lvl4pPr marL="1600200" indent="-228600">
              <a:defRPr sz="2100">
                <a:solidFill>
                  <a:schemeClr val="tx1"/>
                </a:solidFill>
                <a:latin typeface="Arial" charset="0"/>
                <a:ea typeface="ＭＳ Ｐゴシック" charset="0"/>
              </a:defRPr>
            </a:lvl4pPr>
            <a:lvl5pPr marL="2057400" indent="-228600">
              <a:defRPr sz="2100">
                <a:solidFill>
                  <a:schemeClr val="tx1"/>
                </a:solidFill>
                <a:latin typeface="Arial" charset="0"/>
                <a:ea typeface="ＭＳ Ｐゴシック" charset="0"/>
              </a:defRPr>
            </a:lvl5pPr>
            <a:lvl6pPr marL="2514600" indent="-228600" eaLnBrk="0" fontAlgn="base" hangingPunct="0">
              <a:spcBef>
                <a:spcPct val="0"/>
              </a:spcBef>
              <a:spcAft>
                <a:spcPct val="0"/>
              </a:spcAft>
              <a:defRPr sz="2100">
                <a:solidFill>
                  <a:schemeClr val="tx1"/>
                </a:solidFill>
                <a:latin typeface="Arial" charset="0"/>
                <a:ea typeface="ＭＳ Ｐゴシック" charset="0"/>
              </a:defRPr>
            </a:lvl6pPr>
            <a:lvl7pPr marL="2971800" indent="-228600" eaLnBrk="0" fontAlgn="base" hangingPunct="0">
              <a:spcBef>
                <a:spcPct val="0"/>
              </a:spcBef>
              <a:spcAft>
                <a:spcPct val="0"/>
              </a:spcAft>
              <a:defRPr sz="2100">
                <a:solidFill>
                  <a:schemeClr val="tx1"/>
                </a:solidFill>
                <a:latin typeface="Arial" charset="0"/>
                <a:ea typeface="ＭＳ Ｐゴシック" charset="0"/>
              </a:defRPr>
            </a:lvl7pPr>
            <a:lvl8pPr marL="3429000" indent="-228600" eaLnBrk="0" fontAlgn="base" hangingPunct="0">
              <a:spcBef>
                <a:spcPct val="0"/>
              </a:spcBef>
              <a:spcAft>
                <a:spcPct val="0"/>
              </a:spcAft>
              <a:defRPr sz="2100">
                <a:solidFill>
                  <a:schemeClr val="tx1"/>
                </a:solidFill>
                <a:latin typeface="Arial" charset="0"/>
                <a:ea typeface="ＭＳ Ｐゴシック" charset="0"/>
              </a:defRPr>
            </a:lvl8pPr>
            <a:lvl9pPr marL="3886200" indent="-228600"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i="0" u="none" strike="noStrike" kern="1200" cap="none" spc="0" normalizeH="0" baseline="0" noProof="0" dirty="0">
                <a:ln>
                  <a:noFill/>
                </a:ln>
                <a:solidFill>
                  <a:prstClr val="black"/>
                </a:solidFill>
                <a:effectLst/>
                <a:uLnTx/>
                <a:uFillTx/>
                <a:latin typeface="Arial" charset="0"/>
                <a:ea typeface="ＭＳ Ｐゴシック" charset="0"/>
              </a:rPr>
              <a:t>Fig. 2. Diagram of ESA calculation.</a:t>
            </a:r>
            <a:endParaRPr kumimoji="0" lang="en-US" sz="2400" i="1" u="none" strike="noStrike" kern="1200" cap="none" spc="0" normalizeH="0" baseline="0" noProof="0" dirty="0">
              <a:ln>
                <a:noFill/>
              </a:ln>
              <a:solidFill>
                <a:prstClr val="black"/>
              </a:solidFill>
              <a:effectLst/>
              <a:uLnTx/>
              <a:uFillTx/>
              <a:latin typeface="Arial" charset="0"/>
              <a:ea typeface="ＭＳ Ｐゴシック" charset="0"/>
            </a:endParaRPr>
          </a:p>
        </p:txBody>
      </p:sp>
      <p:sp>
        <p:nvSpPr>
          <p:cNvPr id="27" name="Text Box 272">
            <a:extLst>
              <a:ext uri="{FF2B5EF4-FFF2-40B4-BE49-F238E27FC236}">
                <a16:creationId xmlns:a16="http://schemas.microsoft.com/office/drawing/2014/main" id="{2BD86930-2B04-FC8A-63A2-437072630D1A}"/>
              </a:ext>
            </a:extLst>
          </p:cNvPr>
          <p:cNvSpPr txBox="1">
            <a:spLocks noChangeArrowheads="1"/>
          </p:cNvSpPr>
          <p:nvPr/>
        </p:nvSpPr>
        <p:spPr bwMode="auto">
          <a:xfrm>
            <a:off x="12525575" y="18227378"/>
            <a:ext cx="13231588" cy="646264"/>
          </a:xfrm>
          <a:prstGeom prst="rect">
            <a:avLst/>
          </a:prstGeom>
          <a:solidFill>
            <a:srgbClr val="174892"/>
          </a:solidFill>
          <a:ln>
            <a:noFill/>
          </a:ln>
        </p:spPr>
        <p:txBody>
          <a:bodyPr wrap="square" lIns="91387" tIns="45687" rIns="91387" bIns="45687">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pPr>
              <a:spcBef>
                <a:spcPct val="50000"/>
              </a:spcBef>
            </a:pPr>
            <a:r>
              <a:rPr lang="en-US" sz="3600" dirty="0">
                <a:solidFill>
                  <a:schemeClr val="bg1"/>
                </a:solidFill>
                <a:ea typeface="Arial" pitchFamily="-112" charset="0"/>
                <a:cs typeface="Arial" pitchFamily="-112" charset="0"/>
              </a:rPr>
              <a:t>Results</a:t>
            </a:r>
          </a:p>
        </p:txBody>
      </p:sp>
      <p:sp>
        <p:nvSpPr>
          <p:cNvPr id="28" name="Text Box 272">
            <a:extLst>
              <a:ext uri="{FF2B5EF4-FFF2-40B4-BE49-F238E27FC236}">
                <a16:creationId xmlns:a16="http://schemas.microsoft.com/office/drawing/2014/main" id="{0B68E92E-B13C-0353-8BDB-E3BFF3A0D012}"/>
              </a:ext>
            </a:extLst>
          </p:cNvPr>
          <p:cNvSpPr txBox="1">
            <a:spLocks noChangeArrowheads="1"/>
          </p:cNvSpPr>
          <p:nvPr/>
        </p:nvSpPr>
        <p:spPr bwMode="auto">
          <a:xfrm>
            <a:off x="12525575" y="19433902"/>
            <a:ext cx="7772403" cy="646264"/>
          </a:xfrm>
          <a:prstGeom prst="rect">
            <a:avLst/>
          </a:prstGeom>
          <a:solidFill>
            <a:schemeClr val="tx2">
              <a:lumMod val="25000"/>
              <a:lumOff val="75000"/>
            </a:schemeClr>
          </a:solidFill>
          <a:ln>
            <a:noFill/>
          </a:ln>
        </p:spPr>
        <p:txBody>
          <a:bodyPr wrap="square" lIns="91387" tIns="45687" rIns="91387" bIns="45687">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5988" rtl="0" eaLnBrk="1" fontAlgn="base" latinLnBrk="0" hangingPunct="1">
              <a:lnSpc>
                <a:spcPct val="100000"/>
              </a:lnSpc>
              <a:spcBef>
                <a:spcPct val="50000"/>
              </a:spcBef>
              <a:spcAft>
                <a:spcPct val="0"/>
              </a:spcAft>
              <a:buClrTx/>
              <a:buSzTx/>
              <a:buFontTx/>
              <a:buNone/>
              <a:tabLst/>
              <a:defRPr/>
            </a:pPr>
            <a:r>
              <a:rPr lang="en-US" sz="3600" dirty="0">
                <a:solidFill>
                  <a:prstClr val="white"/>
                </a:solidFill>
              </a:rPr>
              <a:t>Results 1: Mimic human arm posture</a:t>
            </a:r>
            <a:endParaRPr kumimoji="0" lang="en-US" sz="3600" b="0" i="0" u="none" strike="noStrike" kern="1200" cap="none" spc="0" normalizeH="0" baseline="0" noProof="0" dirty="0">
              <a:ln>
                <a:noFill/>
              </a:ln>
              <a:solidFill>
                <a:prstClr val="white"/>
              </a:solidFill>
              <a:effectLst/>
              <a:uLnTx/>
              <a:uFillTx/>
              <a:latin typeface="Arial" charset="0"/>
              <a:ea typeface="Arial" pitchFamily="-112" charset="0"/>
              <a:cs typeface="Arial" pitchFamily="-112" charset="0"/>
            </a:endParaRPr>
          </a:p>
        </p:txBody>
      </p:sp>
      <p:grpSp>
        <p:nvGrpSpPr>
          <p:cNvPr id="6" name="Group 5">
            <a:extLst>
              <a:ext uri="{FF2B5EF4-FFF2-40B4-BE49-F238E27FC236}">
                <a16:creationId xmlns:a16="http://schemas.microsoft.com/office/drawing/2014/main" id="{262E5960-EB0F-913D-C037-F76B1FD614C3}"/>
              </a:ext>
            </a:extLst>
          </p:cNvPr>
          <p:cNvGrpSpPr/>
          <p:nvPr/>
        </p:nvGrpSpPr>
        <p:grpSpPr>
          <a:xfrm>
            <a:off x="13538247" y="20378180"/>
            <a:ext cx="10480946" cy="10155413"/>
            <a:chOff x="13520626" y="20421600"/>
            <a:chExt cx="10480946" cy="10155413"/>
          </a:xfrm>
        </p:grpSpPr>
        <p:sp>
          <p:nvSpPr>
            <p:cNvPr id="15380" name="Text Box 277"/>
            <p:cNvSpPr txBox="1">
              <a:spLocks noChangeArrowheads="1"/>
            </p:cNvSpPr>
            <p:nvPr/>
          </p:nvSpPr>
          <p:spPr bwMode="auto">
            <a:xfrm>
              <a:off x="19641576" y="23336813"/>
              <a:ext cx="165893" cy="5847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1401" tIns="45700" rIns="91401" bIns="45700">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ctr" defTabSz="915988" rtl="0" eaLnBrk="1" fontAlgn="base" latinLnBrk="0" hangingPunct="1">
                <a:lnSpc>
                  <a:spcPct val="100000"/>
                </a:lnSpc>
                <a:spcBef>
                  <a:spcPct val="0"/>
                </a:spcBef>
                <a:spcAft>
                  <a:spcPct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Arial" charset="0"/>
                  <a:ea typeface="ＭＳ Ｐゴシック" charset="0"/>
                </a:rPr>
                <a:t> </a:t>
              </a:r>
              <a:endParaRPr kumimoji="0" lang="en-US" sz="3200" b="0" i="0" u="none" strike="noStrike" kern="1200" cap="none" spc="0" normalizeH="0" baseline="0" noProof="0" dirty="0">
                <a:ln>
                  <a:noFill/>
                </a:ln>
                <a:solidFill>
                  <a:prstClr val="black"/>
                </a:solidFill>
                <a:effectLst/>
                <a:uLnTx/>
                <a:uFillTx/>
                <a:latin typeface="Arial" charset="0"/>
                <a:ea typeface="ＭＳ Ｐゴシック" charset="0"/>
              </a:endParaRPr>
            </a:p>
          </p:txBody>
        </p:sp>
        <p:cxnSp>
          <p:nvCxnSpPr>
            <p:cNvPr id="29" name="Straight Connector 97">
              <a:extLst>
                <a:ext uri="{FF2B5EF4-FFF2-40B4-BE49-F238E27FC236}">
                  <a16:creationId xmlns:a16="http://schemas.microsoft.com/office/drawing/2014/main" id="{81220778-32F9-9324-91DD-28160FAE4984}"/>
                </a:ext>
              </a:extLst>
            </p:cNvPr>
            <p:cNvCxnSpPr>
              <a:cxnSpLocks noChangeShapeType="1"/>
            </p:cNvCxnSpPr>
            <p:nvPr/>
          </p:nvCxnSpPr>
          <p:spPr bwMode="auto">
            <a:xfrm>
              <a:off x="19333420" y="25285303"/>
              <a:ext cx="646114" cy="822326"/>
            </a:xfrm>
            <a:prstGeom prst="line">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type="triangle" w="lg" len="med"/>
                </a14:hiddenLine>
              </a:ext>
            </a:extLst>
          </p:spPr>
        </p:cxnSp>
        <p:sp>
          <p:nvSpPr>
            <p:cNvPr id="30" name="Line Callout 1 (Accent Bar) 111">
              <a:extLst>
                <a:ext uri="{FF2B5EF4-FFF2-40B4-BE49-F238E27FC236}">
                  <a16:creationId xmlns:a16="http://schemas.microsoft.com/office/drawing/2014/main" id="{ABF33F38-582D-EBB4-B58A-83AC2AC4D606}"/>
                </a:ext>
              </a:extLst>
            </p:cNvPr>
            <p:cNvSpPr>
              <a:spLocks/>
            </p:cNvSpPr>
            <p:nvPr/>
          </p:nvSpPr>
          <p:spPr bwMode="auto">
            <a:xfrm>
              <a:off x="16267507" y="22577925"/>
              <a:ext cx="918029" cy="792163"/>
            </a:xfrm>
            <a:prstGeom prst="accentCallout1">
              <a:avLst>
                <a:gd name="adj1" fmla="val 18750"/>
                <a:gd name="adj2" fmla="val -8333"/>
                <a:gd name="adj3" fmla="val 112500"/>
                <a:gd name="adj4" fmla="val -38333"/>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lIns="91419" tIns="45709" rIns="91419" bIns="45709"/>
            <a:lstStyle/>
            <a:p>
              <a:endParaRPr lang="en-US" dirty="0"/>
            </a:p>
          </p:txBody>
        </p:sp>
        <p:pic>
          <p:nvPicPr>
            <p:cNvPr id="31" name="Picture 30">
              <a:extLst>
                <a:ext uri="{FF2B5EF4-FFF2-40B4-BE49-F238E27FC236}">
                  <a16:creationId xmlns:a16="http://schemas.microsoft.com/office/drawing/2014/main" id="{165D2945-8AE8-F1F5-1F43-11978E031F3C}"/>
                </a:ext>
              </a:extLst>
            </p:cNvPr>
            <p:cNvPicPr>
              <a:picLocks noChangeAspect="1"/>
            </p:cNvPicPr>
            <p:nvPr/>
          </p:nvPicPr>
          <p:blipFill>
            <a:blip r:embed="rId21"/>
            <a:stretch>
              <a:fillRect/>
            </a:stretch>
          </p:blipFill>
          <p:spPr>
            <a:xfrm>
              <a:off x="13520626" y="20421600"/>
              <a:ext cx="4184778" cy="4335854"/>
            </a:xfrm>
            <a:prstGeom prst="rect">
              <a:avLst/>
            </a:prstGeom>
          </p:spPr>
        </p:pic>
        <p:pic>
          <p:nvPicPr>
            <p:cNvPr id="32" name="Picture 31">
              <a:extLst>
                <a:ext uri="{FF2B5EF4-FFF2-40B4-BE49-F238E27FC236}">
                  <a16:creationId xmlns:a16="http://schemas.microsoft.com/office/drawing/2014/main" id="{56290A74-C449-AA8D-81BC-B522DFDB544A}"/>
                </a:ext>
              </a:extLst>
            </p:cNvPr>
            <p:cNvPicPr>
              <a:picLocks noChangeAspect="1"/>
            </p:cNvPicPr>
            <p:nvPr/>
          </p:nvPicPr>
          <p:blipFill>
            <a:blip r:embed="rId22"/>
            <a:stretch>
              <a:fillRect/>
            </a:stretch>
          </p:blipFill>
          <p:spPr>
            <a:xfrm>
              <a:off x="19579841" y="20514170"/>
              <a:ext cx="4421731" cy="4163528"/>
            </a:xfrm>
            <a:prstGeom prst="rect">
              <a:avLst/>
            </a:prstGeom>
          </p:spPr>
        </p:pic>
        <p:pic>
          <p:nvPicPr>
            <p:cNvPr id="33" name="Picture 32">
              <a:extLst>
                <a:ext uri="{FF2B5EF4-FFF2-40B4-BE49-F238E27FC236}">
                  <a16:creationId xmlns:a16="http://schemas.microsoft.com/office/drawing/2014/main" id="{D601B9FC-EB6E-A0DF-43B8-84CA60D3B688}"/>
                </a:ext>
              </a:extLst>
            </p:cNvPr>
            <p:cNvPicPr>
              <a:picLocks noChangeAspect="1"/>
            </p:cNvPicPr>
            <p:nvPr/>
          </p:nvPicPr>
          <p:blipFill>
            <a:blip r:embed="rId23"/>
            <a:stretch>
              <a:fillRect/>
            </a:stretch>
          </p:blipFill>
          <p:spPr>
            <a:xfrm>
              <a:off x="19620543" y="25771970"/>
              <a:ext cx="4226934" cy="4150944"/>
            </a:xfrm>
            <a:prstGeom prst="rect">
              <a:avLst/>
            </a:prstGeom>
          </p:spPr>
        </p:pic>
        <p:pic>
          <p:nvPicPr>
            <p:cNvPr id="34" name="Picture 33">
              <a:extLst>
                <a:ext uri="{FF2B5EF4-FFF2-40B4-BE49-F238E27FC236}">
                  <a16:creationId xmlns:a16="http://schemas.microsoft.com/office/drawing/2014/main" id="{7615E06D-26CB-4F14-459D-8CF5ACDE4996}"/>
                </a:ext>
              </a:extLst>
            </p:cNvPr>
            <p:cNvPicPr>
              <a:picLocks noChangeAspect="1"/>
            </p:cNvPicPr>
            <p:nvPr/>
          </p:nvPicPr>
          <p:blipFill>
            <a:blip r:embed="rId24"/>
            <a:stretch>
              <a:fillRect/>
            </a:stretch>
          </p:blipFill>
          <p:spPr>
            <a:xfrm>
              <a:off x="13520626" y="25771970"/>
              <a:ext cx="4321087" cy="4125562"/>
            </a:xfrm>
            <a:prstGeom prst="rect">
              <a:avLst/>
            </a:prstGeom>
          </p:spPr>
        </p:pic>
        <p:sp>
          <p:nvSpPr>
            <p:cNvPr id="35" name="TextBox 61">
              <a:extLst>
                <a:ext uri="{FF2B5EF4-FFF2-40B4-BE49-F238E27FC236}">
                  <a16:creationId xmlns:a16="http://schemas.microsoft.com/office/drawing/2014/main" id="{C8FEC83A-2B58-5D7E-2C17-E8AF7CDEDDDB}"/>
                </a:ext>
              </a:extLst>
            </p:cNvPr>
            <p:cNvSpPr txBox="1">
              <a:spLocks noChangeArrowheads="1"/>
            </p:cNvSpPr>
            <p:nvPr/>
          </p:nvSpPr>
          <p:spPr bwMode="auto">
            <a:xfrm>
              <a:off x="13981970" y="24933770"/>
              <a:ext cx="2993047" cy="461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19" tIns="45709" rIns="91419" bIns="45709">
              <a:spAutoFit/>
            </a:bodyPr>
            <a:lstStyle>
              <a:lvl1pPr>
                <a:defRPr sz="2100">
                  <a:solidFill>
                    <a:schemeClr val="tx1"/>
                  </a:solidFill>
                  <a:latin typeface="Arial" charset="0"/>
                  <a:ea typeface="ＭＳ Ｐゴシック" charset="0"/>
                  <a:cs typeface="ＭＳ Ｐゴシック" charset="0"/>
                </a:defRPr>
              </a:lvl1pPr>
              <a:lvl2pPr marL="742950" indent="-285750">
                <a:defRPr sz="2100">
                  <a:solidFill>
                    <a:schemeClr val="tx1"/>
                  </a:solidFill>
                  <a:latin typeface="Arial" charset="0"/>
                  <a:ea typeface="ＭＳ Ｐゴシック" charset="0"/>
                </a:defRPr>
              </a:lvl2pPr>
              <a:lvl3pPr marL="1143000" indent="-228600">
                <a:defRPr sz="2100">
                  <a:solidFill>
                    <a:schemeClr val="tx1"/>
                  </a:solidFill>
                  <a:latin typeface="Arial" charset="0"/>
                  <a:ea typeface="ＭＳ Ｐゴシック" charset="0"/>
                </a:defRPr>
              </a:lvl3pPr>
              <a:lvl4pPr marL="1600200" indent="-228600">
                <a:defRPr sz="2100">
                  <a:solidFill>
                    <a:schemeClr val="tx1"/>
                  </a:solidFill>
                  <a:latin typeface="Arial" charset="0"/>
                  <a:ea typeface="ＭＳ Ｐゴシック" charset="0"/>
                </a:defRPr>
              </a:lvl4pPr>
              <a:lvl5pPr marL="2057400" indent="-228600">
                <a:defRPr sz="2100">
                  <a:solidFill>
                    <a:schemeClr val="tx1"/>
                  </a:solidFill>
                  <a:latin typeface="Arial" charset="0"/>
                  <a:ea typeface="ＭＳ Ｐゴシック" charset="0"/>
                </a:defRPr>
              </a:lvl5pPr>
              <a:lvl6pPr marL="2514600" indent="-228600" eaLnBrk="0" fontAlgn="base" hangingPunct="0">
                <a:spcBef>
                  <a:spcPct val="0"/>
                </a:spcBef>
                <a:spcAft>
                  <a:spcPct val="0"/>
                </a:spcAft>
                <a:defRPr sz="2100">
                  <a:solidFill>
                    <a:schemeClr val="tx1"/>
                  </a:solidFill>
                  <a:latin typeface="Arial" charset="0"/>
                  <a:ea typeface="ＭＳ Ｐゴシック" charset="0"/>
                </a:defRPr>
              </a:lvl6pPr>
              <a:lvl7pPr marL="2971800" indent="-228600" eaLnBrk="0" fontAlgn="base" hangingPunct="0">
                <a:spcBef>
                  <a:spcPct val="0"/>
                </a:spcBef>
                <a:spcAft>
                  <a:spcPct val="0"/>
                </a:spcAft>
                <a:defRPr sz="2100">
                  <a:solidFill>
                    <a:schemeClr val="tx1"/>
                  </a:solidFill>
                  <a:latin typeface="Arial" charset="0"/>
                  <a:ea typeface="ＭＳ Ｐゴシック" charset="0"/>
                </a:defRPr>
              </a:lvl7pPr>
              <a:lvl8pPr marL="3429000" indent="-228600" eaLnBrk="0" fontAlgn="base" hangingPunct="0">
                <a:spcBef>
                  <a:spcPct val="0"/>
                </a:spcBef>
                <a:spcAft>
                  <a:spcPct val="0"/>
                </a:spcAft>
                <a:defRPr sz="2100">
                  <a:solidFill>
                    <a:schemeClr val="tx1"/>
                  </a:solidFill>
                  <a:latin typeface="Arial" charset="0"/>
                  <a:ea typeface="ＭＳ Ｐゴシック" charset="0"/>
                </a:defRPr>
              </a:lvl8pPr>
              <a:lvl9pPr marL="3886200" indent="-228600" eaLnBrk="0" fontAlgn="base" hangingPunct="0">
                <a:spcBef>
                  <a:spcPct val="0"/>
                </a:spcBef>
                <a:spcAft>
                  <a:spcPct val="0"/>
                </a:spcAft>
                <a:defRPr sz="2100">
                  <a:solidFill>
                    <a:schemeClr val="tx1"/>
                  </a:solidFill>
                  <a:latin typeface="Arial" charset="0"/>
                  <a:ea typeface="ＭＳ Ｐゴシック" charset="0"/>
                </a:defRPr>
              </a:lvl9pPr>
            </a:lstStyle>
            <a:p>
              <a:r>
                <a:rPr lang="en-US" sz="2400" dirty="0"/>
                <a:t>(a)</a:t>
              </a:r>
              <a:endParaRPr lang="en-US" sz="2400" i="1" dirty="0"/>
            </a:p>
          </p:txBody>
        </p:sp>
        <p:sp>
          <p:nvSpPr>
            <p:cNvPr id="36" name="TextBox 61">
              <a:extLst>
                <a:ext uri="{FF2B5EF4-FFF2-40B4-BE49-F238E27FC236}">
                  <a16:creationId xmlns:a16="http://schemas.microsoft.com/office/drawing/2014/main" id="{08C04C60-64EB-BE6A-B41A-60ADCC4B969E}"/>
                </a:ext>
              </a:extLst>
            </p:cNvPr>
            <p:cNvSpPr txBox="1">
              <a:spLocks noChangeArrowheads="1"/>
            </p:cNvSpPr>
            <p:nvPr/>
          </p:nvSpPr>
          <p:spPr bwMode="auto">
            <a:xfrm>
              <a:off x="20237486" y="24963213"/>
              <a:ext cx="2993047" cy="461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19" tIns="45709" rIns="91419" bIns="45709">
              <a:spAutoFit/>
            </a:bodyPr>
            <a:lstStyle>
              <a:lvl1pPr>
                <a:defRPr sz="2100">
                  <a:solidFill>
                    <a:schemeClr val="tx1"/>
                  </a:solidFill>
                  <a:latin typeface="Arial" charset="0"/>
                  <a:ea typeface="ＭＳ Ｐゴシック" charset="0"/>
                  <a:cs typeface="ＭＳ Ｐゴシック" charset="0"/>
                </a:defRPr>
              </a:lvl1pPr>
              <a:lvl2pPr marL="742950" indent="-285750">
                <a:defRPr sz="2100">
                  <a:solidFill>
                    <a:schemeClr val="tx1"/>
                  </a:solidFill>
                  <a:latin typeface="Arial" charset="0"/>
                  <a:ea typeface="ＭＳ Ｐゴシック" charset="0"/>
                </a:defRPr>
              </a:lvl2pPr>
              <a:lvl3pPr marL="1143000" indent="-228600">
                <a:defRPr sz="2100">
                  <a:solidFill>
                    <a:schemeClr val="tx1"/>
                  </a:solidFill>
                  <a:latin typeface="Arial" charset="0"/>
                  <a:ea typeface="ＭＳ Ｐゴシック" charset="0"/>
                </a:defRPr>
              </a:lvl3pPr>
              <a:lvl4pPr marL="1600200" indent="-228600">
                <a:defRPr sz="2100">
                  <a:solidFill>
                    <a:schemeClr val="tx1"/>
                  </a:solidFill>
                  <a:latin typeface="Arial" charset="0"/>
                  <a:ea typeface="ＭＳ Ｐゴシック" charset="0"/>
                </a:defRPr>
              </a:lvl4pPr>
              <a:lvl5pPr marL="2057400" indent="-228600">
                <a:defRPr sz="2100">
                  <a:solidFill>
                    <a:schemeClr val="tx1"/>
                  </a:solidFill>
                  <a:latin typeface="Arial" charset="0"/>
                  <a:ea typeface="ＭＳ Ｐゴシック" charset="0"/>
                </a:defRPr>
              </a:lvl5pPr>
              <a:lvl6pPr marL="2514600" indent="-228600" eaLnBrk="0" fontAlgn="base" hangingPunct="0">
                <a:spcBef>
                  <a:spcPct val="0"/>
                </a:spcBef>
                <a:spcAft>
                  <a:spcPct val="0"/>
                </a:spcAft>
                <a:defRPr sz="2100">
                  <a:solidFill>
                    <a:schemeClr val="tx1"/>
                  </a:solidFill>
                  <a:latin typeface="Arial" charset="0"/>
                  <a:ea typeface="ＭＳ Ｐゴシック" charset="0"/>
                </a:defRPr>
              </a:lvl6pPr>
              <a:lvl7pPr marL="2971800" indent="-228600" eaLnBrk="0" fontAlgn="base" hangingPunct="0">
                <a:spcBef>
                  <a:spcPct val="0"/>
                </a:spcBef>
                <a:spcAft>
                  <a:spcPct val="0"/>
                </a:spcAft>
                <a:defRPr sz="2100">
                  <a:solidFill>
                    <a:schemeClr val="tx1"/>
                  </a:solidFill>
                  <a:latin typeface="Arial" charset="0"/>
                  <a:ea typeface="ＭＳ Ｐゴシック" charset="0"/>
                </a:defRPr>
              </a:lvl7pPr>
              <a:lvl8pPr marL="3429000" indent="-228600" eaLnBrk="0" fontAlgn="base" hangingPunct="0">
                <a:spcBef>
                  <a:spcPct val="0"/>
                </a:spcBef>
                <a:spcAft>
                  <a:spcPct val="0"/>
                </a:spcAft>
                <a:defRPr sz="2100">
                  <a:solidFill>
                    <a:schemeClr val="tx1"/>
                  </a:solidFill>
                  <a:latin typeface="Arial" charset="0"/>
                  <a:ea typeface="ＭＳ Ｐゴシック" charset="0"/>
                </a:defRPr>
              </a:lvl8pPr>
              <a:lvl9pPr marL="3886200" indent="-228600" eaLnBrk="0" fontAlgn="base" hangingPunct="0">
                <a:spcBef>
                  <a:spcPct val="0"/>
                </a:spcBef>
                <a:spcAft>
                  <a:spcPct val="0"/>
                </a:spcAft>
                <a:defRPr sz="2100">
                  <a:solidFill>
                    <a:schemeClr val="tx1"/>
                  </a:solidFill>
                  <a:latin typeface="Arial" charset="0"/>
                  <a:ea typeface="ＭＳ Ｐゴシック" charset="0"/>
                </a:defRPr>
              </a:lvl9pPr>
            </a:lstStyle>
            <a:p>
              <a:r>
                <a:rPr lang="en-US" sz="2400" dirty="0"/>
                <a:t>(b)</a:t>
              </a:r>
              <a:endParaRPr lang="en-US" sz="2400" i="1" dirty="0"/>
            </a:p>
          </p:txBody>
        </p:sp>
        <p:sp>
          <p:nvSpPr>
            <p:cNvPr id="37" name="TextBox 61">
              <a:extLst>
                <a:ext uri="{FF2B5EF4-FFF2-40B4-BE49-F238E27FC236}">
                  <a16:creationId xmlns:a16="http://schemas.microsoft.com/office/drawing/2014/main" id="{27916069-DAAE-F5B3-BE3A-C89A0C009749}"/>
                </a:ext>
              </a:extLst>
            </p:cNvPr>
            <p:cNvSpPr txBox="1">
              <a:spLocks noChangeArrowheads="1"/>
            </p:cNvSpPr>
            <p:nvPr/>
          </p:nvSpPr>
          <p:spPr bwMode="auto">
            <a:xfrm>
              <a:off x="13981970" y="30039170"/>
              <a:ext cx="2993047" cy="461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19" tIns="45709" rIns="91419" bIns="45709">
              <a:spAutoFit/>
            </a:bodyPr>
            <a:lstStyle>
              <a:lvl1pPr>
                <a:defRPr sz="2100">
                  <a:solidFill>
                    <a:schemeClr val="tx1"/>
                  </a:solidFill>
                  <a:latin typeface="Arial" charset="0"/>
                  <a:ea typeface="ＭＳ Ｐゴシック" charset="0"/>
                  <a:cs typeface="ＭＳ Ｐゴシック" charset="0"/>
                </a:defRPr>
              </a:lvl1pPr>
              <a:lvl2pPr marL="742950" indent="-285750">
                <a:defRPr sz="2100">
                  <a:solidFill>
                    <a:schemeClr val="tx1"/>
                  </a:solidFill>
                  <a:latin typeface="Arial" charset="0"/>
                  <a:ea typeface="ＭＳ Ｐゴシック" charset="0"/>
                </a:defRPr>
              </a:lvl2pPr>
              <a:lvl3pPr marL="1143000" indent="-228600">
                <a:defRPr sz="2100">
                  <a:solidFill>
                    <a:schemeClr val="tx1"/>
                  </a:solidFill>
                  <a:latin typeface="Arial" charset="0"/>
                  <a:ea typeface="ＭＳ Ｐゴシック" charset="0"/>
                </a:defRPr>
              </a:lvl3pPr>
              <a:lvl4pPr marL="1600200" indent="-228600">
                <a:defRPr sz="2100">
                  <a:solidFill>
                    <a:schemeClr val="tx1"/>
                  </a:solidFill>
                  <a:latin typeface="Arial" charset="0"/>
                  <a:ea typeface="ＭＳ Ｐゴシック" charset="0"/>
                </a:defRPr>
              </a:lvl4pPr>
              <a:lvl5pPr marL="2057400" indent="-228600">
                <a:defRPr sz="2100">
                  <a:solidFill>
                    <a:schemeClr val="tx1"/>
                  </a:solidFill>
                  <a:latin typeface="Arial" charset="0"/>
                  <a:ea typeface="ＭＳ Ｐゴシック" charset="0"/>
                </a:defRPr>
              </a:lvl5pPr>
              <a:lvl6pPr marL="2514600" indent="-228600" eaLnBrk="0" fontAlgn="base" hangingPunct="0">
                <a:spcBef>
                  <a:spcPct val="0"/>
                </a:spcBef>
                <a:spcAft>
                  <a:spcPct val="0"/>
                </a:spcAft>
                <a:defRPr sz="2100">
                  <a:solidFill>
                    <a:schemeClr val="tx1"/>
                  </a:solidFill>
                  <a:latin typeface="Arial" charset="0"/>
                  <a:ea typeface="ＭＳ Ｐゴシック" charset="0"/>
                </a:defRPr>
              </a:lvl6pPr>
              <a:lvl7pPr marL="2971800" indent="-228600" eaLnBrk="0" fontAlgn="base" hangingPunct="0">
                <a:spcBef>
                  <a:spcPct val="0"/>
                </a:spcBef>
                <a:spcAft>
                  <a:spcPct val="0"/>
                </a:spcAft>
                <a:defRPr sz="2100">
                  <a:solidFill>
                    <a:schemeClr val="tx1"/>
                  </a:solidFill>
                  <a:latin typeface="Arial" charset="0"/>
                  <a:ea typeface="ＭＳ Ｐゴシック" charset="0"/>
                </a:defRPr>
              </a:lvl7pPr>
              <a:lvl8pPr marL="3429000" indent="-228600" eaLnBrk="0" fontAlgn="base" hangingPunct="0">
                <a:spcBef>
                  <a:spcPct val="0"/>
                </a:spcBef>
                <a:spcAft>
                  <a:spcPct val="0"/>
                </a:spcAft>
                <a:defRPr sz="2100">
                  <a:solidFill>
                    <a:schemeClr val="tx1"/>
                  </a:solidFill>
                  <a:latin typeface="Arial" charset="0"/>
                  <a:ea typeface="ＭＳ Ｐゴシック" charset="0"/>
                </a:defRPr>
              </a:lvl8pPr>
              <a:lvl9pPr marL="3886200" indent="-228600" eaLnBrk="0" fontAlgn="base" hangingPunct="0">
                <a:spcBef>
                  <a:spcPct val="0"/>
                </a:spcBef>
                <a:spcAft>
                  <a:spcPct val="0"/>
                </a:spcAft>
                <a:defRPr sz="2100">
                  <a:solidFill>
                    <a:schemeClr val="tx1"/>
                  </a:solidFill>
                  <a:latin typeface="Arial" charset="0"/>
                  <a:ea typeface="ＭＳ Ｐゴシック" charset="0"/>
                </a:defRPr>
              </a:lvl9pPr>
            </a:lstStyle>
            <a:p>
              <a:r>
                <a:rPr lang="en-US" sz="2400" dirty="0"/>
                <a:t>(c)</a:t>
              </a:r>
              <a:endParaRPr lang="en-US" sz="2400" i="1" dirty="0"/>
            </a:p>
          </p:txBody>
        </p:sp>
        <p:sp>
          <p:nvSpPr>
            <p:cNvPr id="39" name="TextBox 61">
              <a:extLst>
                <a:ext uri="{FF2B5EF4-FFF2-40B4-BE49-F238E27FC236}">
                  <a16:creationId xmlns:a16="http://schemas.microsoft.com/office/drawing/2014/main" id="{3B8F7D41-EBD0-4BA7-8FA1-64BECFFFF427}"/>
                </a:ext>
              </a:extLst>
            </p:cNvPr>
            <p:cNvSpPr txBox="1">
              <a:spLocks noChangeArrowheads="1"/>
            </p:cNvSpPr>
            <p:nvPr/>
          </p:nvSpPr>
          <p:spPr bwMode="auto">
            <a:xfrm>
              <a:off x="19865860" y="30115370"/>
              <a:ext cx="2993047" cy="461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19" tIns="45709" rIns="91419" bIns="45709">
              <a:spAutoFit/>
            </a:bodyPr>
            <a:lstStyle>
              <a:lvl1pPr>
                <a:defRPr sz="2100">
                  <a:solidFill>
                    <a:schemeClr val="tx1"/>
                  </a:solidFill>
                  <a:latin typeface="Arial" charset="0"/>
                  <a:ea typeface="ＭＳ Ｐゴシック" charset="0"/>
                  <a:cs typeface="ＭＳ Ｐゴシック" charset="0"/>
                </a:defRPr>
              </a:lvl1pPr>
              <a:lvl2pPr marL="742950" indent="-285750">
                <a:defRPr sz="2100">
                  <a:solidFill>
                    <a:schemeClr val="tx1"/>
                  </a:solidFill>
                  <a:latin typeface="Arial" charset="0"/>
                  <a:ea typeface="ＭＳ Ｐゴシック" charset="0"/>
                </a:defRPr>
              </a:lvl2pPr>
              <a:lvl3pPr marL="1143000" indent="-228600">
                <a:defRPr sz="2100">
                  <a:solidFill>
                    <a:schemeClr val="tx1"/>
                  </a:solidFill>
                  <a:latin typeface="Arial" charset="0"/>
                  <a:ea typeface="ＭＳ Ｐゴシック" charset="0"/>
                </a:defRPr>
              </a:lvl3pPr>
              <a:lvl4pPr marL="1600200" indent="-228600">
                <a:defRPr sz="2100">
                  <a:solidFill>
                    <a:schemeClr val="tx1"/>
                  </a:solidFill>
                  <a:latin typeface="Arial" charset="0"/>
                  <a:ea typeface="ＭＳ Ｐゴシック" charset="0"/>
                </a:defRPr>
              </a:lvl4pPr>
              <a:lvl5pPr marL="2057400" indent="-228600">
                <a:defRPr sz="2100">
                  <a:solidFill>
                    <a:schemeClr val="tx1"/>
                  </a:solidFill>
                  <a:latin typeface="Arial" charset="0"/>
                  <a:ea typeface="ＭＳ Ｐゴシック" charset="0"/>
                </a:defRPr>
              </a:lvl5pPr>
              <a:lvl6pPr marL="2514600" indent="-228600" eaLnBrk="0" fontAlgn="base" hangingPunct="0">
                <a:spcBef>
                  <a:spcPct val="0"/>
                </a:spcBef>
                <a:spcAft>
                  <a:spcPct val="0"/>
                </a:spcAft>
                <a:defRPr sz="2100">
                  <a:solidFill>
                    <a:schemeClr val="tx1"/>
                  </a:solidFill>
                  <a:latin typeface="Arial" charset="0"/>
                  <a:ea typeface="ＭＳ Ｐゴシック" charset="0"/>
                </a:defRPr>
              </a:lvl6pPr>
              <a:lvl7pPr marL="2971800" indent="-228600" eaLnBrk="0" fontAlgn="base" hangingPunct="0">
                <a:spcBef>
                  <a:spcPct val="0"/>
                </a:spcBef>
                <a:spcAft>
                  <a:spcPct val="0"/>
                </a:spcAft>
                <a:defRPr sz="2100">
                  <a:solidFill>
                    <a:schemeClr val="tx1"/>
                  </a:solidFill>
                  <a:latin typeface="Arial" charset="0"/>
                  <a:ea typeface="ＭＳ Ｐゴシック" charset="0"/>
                </a:defRPr>
              </a:lvl7pPr>
              <a:lvl8pPr marL="3429000" indent="-228600" eaLnBrk="0" fontAlgn="base" hangingPunct="0">
                <a:spcBef>
                  <a:spcPct val="0"/>
                </a:spcBef>
                <a:spcAft>
                  <a:spcPct val="0"/>
                </a:spcAft>
                <a:defRPr sz="2100">
                  <a:solidFill>
                    <a:schemeClr val="tx1"/>
                  </a:solidFill>
                  <a:latin typeface="Arial" charset="0"/>
                  <a:ea typeface="ＭＳ Ｐゴシック" charset="0"/>
                </a:defRPr>
              </a:lvl8pPr>
              <a:lvl9pPr marL="3886200" indent="-228600" eaLnBrk="0" fontAlgn="base" hangingPunct="0">
                <a:spcBef>
                  <a:spcPct val="0"/>
                </a:spcBef>
                <a:spcAft>
                  <a:spcPct val="0"/>
                </a:spcAft>
                <a:defRPr sz="2100">
                  <a:solidFill>
                    <a:schemeClr val="tx1"/>
                  </a:solidFill>
                  <a:latin typeface="Arial" charset="0"/>
                  <a:ea typeface="ＭＳ Ｐゴシック" charset="0"/>
                </a:defRPr>
              </a:lvl9pPr>
            </a:lstStyle>
            <a:p>
              <a:r>
                <a:rPr lang="en-US" sz="2400" dirty="0"/>
                <a:t>(d)</a:t>
              </a:r>
              <a:endParaRPr lang="en-US" sz="2400" i="1" dirty="0"/>
            </a:p>
          </p:txBody>
        </p:sp>
      </p:grpSp>
      <p:sp>
        <p:nvSpPr>
          <p:cNvPr id="41" name="TextBox 61">
            <a:extLst>
              <a:ext uri="{FF2B5EF4-FFF2-40B4-BE49-F238E27FC236}">
                <a16:creationId xmlns:a16="http://schemas.microsoft.com/office/drawing/2014/main" id="{0E610F30-B7CA-C1EC-B9B0-B75DCFAC351A}"/>
              </a:ext>
            </a:extLst>
          </p:cNvPr>
          <p:cNvSpPr txBox="1">
            <a:spLocks noChangeArrowheads="1"/>
          </p:cNvSpPr>
          <p:nvPr/>
        </p:nvSpPr>
        <p:spPr bwMode="auto">
          <a:xfrm>
            <a:off x="12700539" y="30556200"/>
            <a:ext cx="13056623" cy="1569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19" tIns="45709" rIns="91419" bIns="45709">
            <a:spAutoFit/>
          </a:bodyPr>
          <a:lstStyle>
            <a:lvl1pPr>
              <a:defRPr sz="2100">
                <a:solidFill>
                  <a:schemeClr val="tx1"/>
                </a:solidFill>
                <a:latin typeface="Arial" charset="0"/>
                <a:ea typeface="ＭＳ Ｐゴシック" charset="0"/>
                <a:cs typeface="ＭＳ Ｐゴシック" charset="0"/>
              </a:defRPr>
            </a:lvl1pPr>
            <a:lvl2pPr marL="742950" indent="-285750">
              <a:defRPr sz="2100">
                <a:solidFill>
                  <a:schemeClr val="tx1"/>
                </a:solidFill>
                <a:latin typeface="Arial" charset="0"/>
                <a:ea typeface="ＭＳ Ｐゴシック" charset="0"/>
              </a:defRPr>
            </a:lvl2pPr>
            <a:lvl3pPr marL="1143000" indent="-228600">
              <a:defRPr sz="2100">
                <a:solidFill>
                  <a:schemeClr val="tx1"/>
                </a:solidFill>
                <a:latin typeface="Arial" charset="0"/>
                <a:ea typeface="ＭＳ Ｐゴシック" charset="0"/>
              </a:defRPr>
            </a:lvl3pPr>
            <a:lvl4pPr marL="1600200" indent="-228600">
              <a:defRPr sz="2100">
                <a:solidFill>
                  <a:schemeClr val="tx1"/>
                </a:solidFill>
                <a:latin typeface="Arial" charset="0"/>
                <a:ea typeface="ＭＳ Ｐゴシック" charset="0"/>
              </a:defRPr>
            </a:lvl4pPr>
            <a:lvl5pPr marL="2057400" indent="-228600">
              <a:defRPr sz="2100">
                <a:solidFill>
                  <a:schemeClr val="tx1"/>
                </a:solidFill>
                <a:latin typeface="Arial" charset="0"/>
                <a:ea typeface="ＭＳ Ｐゴシック" charset="0"/>
              </a:defRPr>
            </a:lvl5pPr>
            <a:lvl6pPr marL="2514600" indent="-228600" eaLnBrk="0" fontAlgn="base" hangingPunct="0">
              <a:spcBef>
                <a:spcPct val="0"/>
              </a:spcBef>
              <a:spcAft>
                <a:spcPct val="0"/>
              </a:spcAft>
              <a:defRPr sz="2100">
                <a:solidFill>
                  <a:schemeClr val="tx1"/>
                </a:solidFill>
                <a:latin typeface="Arial" charset="0"/>
                <a:ea typeface="ＭＳ Ｐゴシック" charset="0"/>
              </a:defRPr>
            </a:lvl6pPr>
            <a:lvl7pPr marL="2971800" indent="-228600" eaLnBrk="0" fontAlgn="base" hangingPunct="0">
              <a:spcBef>
                <a:spcPct val="0"/>
              </a:spcBef>
              <a:spcAft>
                <a:spcPct val="0"/>
              </a:spcAft>
              <a:defRPr sz="2100">
                <a:solidFill>
                  <a:schemeClr val="tx1"/>
                </a:solidFill>
                <a:latin typeface="Arial" charset="0"/>
                <a:ea typeface="ＭＳ Ｐゴシック" charset="0"/>
              </a:defRPr>
            </a:lvl7pPr>
            <a:lvl8pPr marL="3429000" indent="-228600" eaLnBrk="0" fontAlgn="base" hangingPunct="0">
              <a:spcBef>
                <a:spcPct val="0"/>
              </a:spcBef>
              <a:spcAft>
                <a:spcPct val="0"/>
              </a:spcAft>
              <a:defRPr sz="2100">
                <a:solidFill>
                  <a:schemeClr val="tx1"/>
                </a:solidFill>
                <a:latin typeface="Arial" charset="0"/>
                <a:ea typeface="ＭＳ Ｐゴシック" charset="0"/>
              </a:defRPr>
            </a:lvl8pPr>
            <a:lvl9pPr marL="3886200" indent="-228600" eaLnBrk="0" fontAlgn="base" hangingPunct="0">
              <a:spcBef>
                <a:spcPct val="0"/>
              </a:spcBef>
              <a:spcAft>
                <a:spcPct val="0"/>
              </a:spcAft>
              <a:defRPr sz="2100">
                <a:solidFill>
                  <a:schemeClr val="tx1"/>
                </a:solidFill>
                <a:latin typeface="Arial" charset="0"/>
                <a:ea typeface="ＭＳ Ｐゴシック" charset="0"/>
              </a:defRPr>
            </a:lvl9pPr>
          </a:lstStyle>
          <a:p>
            <a:pPr algn="just"/>
            <a:r>
              <a:rPr lang="en-US" altLang="zh-CN" sz="2400" dirty="0"/>
              <a:t>Fig. 3. </a:t>
            </a:r>
            <a:r>
              <a:rPr lang="en-US" sz="2400" dirty="0"/>
              <a:t>An example of the ”</a:t>
            </a:r>
            <a:r>
              <a:rPr lang="en-US" altLang="zh-CN" sz="2400" dirty="0"/>
              <a:t>pick-shake</a:t>
            </a:r>
            <a:r>
              <a:rPr lang="en-US" sz="2400" dirty="0"/>
              <a:t>” task is shown. (a) is the captured human arm posture. (b) is the comparison between the captured human arm posture and the calculated robot arm posture.  (c) is the arm posture of simulated robot arm. (d) is the arm posture of the physical robot arm.</a:t>
            </a:r>
            <a:endParaRPr lang="en-US" sz="2400" i="1" dirty="0"/>
          </a:p>
        </p:txBody>
      </p:sp>
      <p:sp>
        <p:nvSpPr>
          <p:cNvPr id="43" name="Text Box 277">
            <a:extLst>
              <a:ext uri="{FF2B5EF4-FFF2-40B4-BE49-F238E27FC236}">
                <a16:creationId xmlns:a16="http://schemas.microsoft.com/office/drawing/2014/main" id="{08C4DF7C-B89A-CB86-0E2B-36A0E2AD2394}"/>
              </a:ext>
            </a:extLst>
          </p:cNvPr>
          <p:cNvSpPr txBox="1">
            <a:spLocks noChangeArrowheads="1"/>
          </p:cNvSpPr>
          <p:nvPr/>
        </p:nvSpPr>
        <p:spPr bwMode="auto">
          <a:xfrm>
            <a:off x="33677934" y="10718366"/>
            <a:ext cx="165893" cy="5847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1401" tIns="45700" rIns="91401" bIns="45700">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r>
              <a:rPr lang="en-US" sz="3200" b="1" dirty="0"/>
              <a:t> </a:t>
            </a:r>
            <a:endParaRPr lang="en-US" sz="3200" dirty="0"/>
          </a:p>
        </p:txBody>
      </p:sp>
      <p:sp>
        <p:nvSpPr>
          <p:cNvPr id="44" name="TextBox 81">
            <a:extLst>
              <a:ext uri="{FF2B5EF4-FFF2-40B4-BE49-F238E27FC236}">
                <a16:creationId xmlns:a16="http://schemas.microsoft.com/office/drawing/2014/main" id="{A93F9A9F-947A-DB51-2912-2F176C06A82B}"/>
              </a:ext>
            </a:extLst>
          </p:cNvPr>
          <p:cNvSpPr txBox="1"/>
          <p:nvPr/>
        </p:nvSpPr>
        <p:spPr>
          <a:xfrm>
            <a:off x="26531997" y="12192000"/>
            <a:ext cx="13140991" cy="4703852"/>
          </a:xfrm>
          <a:prstGeom prst="rect">
            <a:avLst/>
          </a:prstGeom>
          <a:noFill/>
        </p:spPr>
        <p:txBody>
          <a:bodyPr wrap="square">
            <a:spAutoFit/>
          </a:bodyPr>
          <a:lstStyle/>
          <a:p>
            <a:pPr algn="just">
              <a:spcBef>
                <a:spcPts val="1440"/>
              </a:spcBef>
            </a:pPr>
            <a:r>
              <a:rPr lang="en-US" altLang="zh-CN" sz="2400" kern="100" dirty="0">
                <a:effectLst/>
                <a:latin typeface="Arial" panose="020B0604020202020204" pitchFamily="34" charset="0"/>
                <a:ea typeface="等线" panose="02010600030101010101" pitchFamily="2" charset="-122"/>
                <a:cs typeface="Arial" panose="020B0604020202020204" pitchFamily="34" charset="0"/>
              </a:rPr>
              <a:t>In experiments, </a:t>
            </a:r>
            <a:r>
              <a:rPr lang="en-US" altLang="zh-CN" sz="2400" kern="100" dirty="0">
                <a:latin typeface="Arial" panose="020B0604020202020204" pitchFamily="34" charset="0"/>
                <a:ea typeface="等线" panose="02010600030101010101" pitchFamily="2" charset="-122"/>
                <a:cs typeface="Arial" panose="020B0604020202020204" pitchFamily="34" charset="0"/>
              </a:rPr>
              <a:t>t</a:t>
            </a:r>
            <a:r>
              <a:rPr lang="en-US" altLang="zh-CN" sz="2400" kern="100" dirty="0">
                <a:effectLst/>
                <a:latin typeface="Arial" panose="020B0604020202020204" pitchFamily="34" charset="0"/>
                <a:ea typeface="等线" panose="02010600030101010101" pitchFamily="2" charset="-122"/>
                <a:cs typeface="Arial" panose="020B0604020202020204" pitchFamily="34" charset="0"/>
              </a:rPr>
              <a:t>he real-time transmission of motion data is facilitated through the TCP/IP protocol, establishing a reliable network communication channel between the Windows operating system and an Ubuntu virtual machine. Our methodology has undergone rigorous testing through simulations within the RViz environment, part of the ROS (Robot Operating System) framework, and has been validated through physical experiments on the robot, as illustrated in Fig. 3.</a:t>
            </a:r>
          </a:p>
          <a:p>
            <a:pPr algn="just">
              <a:spcBef>
                <a:spcPts val="1440"/>
              </a:spcBef>
            </a:pPr>
            <a:r>
              <a:rPr lang="en-US" altLang="zh-CN" sz="2400" kern="100" dirty="0">
                <a:effectLst/>
                <a:latin typeface="Arial" panose="020B0604020202020204" pitchFamily="34" charset="0"/>
                <a:ea typeface="等线" panose="02010600030101010101" pitchFamily="2" charset="-122"/>
                <a:cs typeface="Arial" panose="020B0604020202020204" pitchFamily="34" charset="0"/>
              </a:rPr>
              <a:t>The joint angles are computed via inverse kinematics algorithms. A moving-average filter is then applied to these angles prior to their delivery to the robot controller, ensuring the smooth operation of the robotic arm. This filtering process is essential for the precise emulation of human arm dynamics. Additionally, we collect real joint angle data from the Kinova robot to verify the accuracy of the robotic arm's movements in mirroring human postures, thus validating the system’s efficacy, as shown in Fig. 4.</a:t>
            </a:r>
            <a:endParaRPr lang="zh-CN" altLang="zh-CN" sz="2400" kern="100" dirty="0">
              <a:effectLst/>
              <a:latin typeface="Arial" panose="020B0604020202020204" pitchFamily="34" charset="0"/>
              <a:ea typeface="Times New Roman" panose="02020603050405020304" pitchFamily="18" charset="0"/>
              <a:cs typeface="Arial" panose="020B0604020202020204" pitchFamily="34" charset="0"/>
            </a:endParaRPr>
          </a:p>
        </p:txBody>
      </p:sp>
      <mc:AlternateContent xmlns:mc="http://schemas.openxmlformats.org/markup-compatibility/2006" xmlns:a14="http://schemas.microsoft.com/office/drawing/2010/main">
        <mc:Choice Requires="a14">
          <p:sp>
            <p:nvSpPr>
              <p:cNvPr id="45" name="TextBox 61">
                <a:extLst>
                  <a:ext uri="{FF2B5EF4-FFF2-40B4-BE49-F238E27FC236}">
                    <a16:creationId xmlns:a16="http://schemas.microsoft.com/office/drawing/2014/main" id="{0C80F8B1-03DE-4550-91A1-B107F87DB4C5}"/>
                  </a:ext>
                </a:extLst>
              </p:cNvPr>
              <p:cNvSpPr txBox="1">
                <a:spLocks noChangeArrowheads="1"/>
              </p:cNvSpPr>
              <p:nvPr/>
            </p:nvSpPr>
            <p:spPr bwMode="auto">
              <a:xfrm>
                <a:off x="26446173" y="11506200"/>
                <a:ext cx="13153402" cy="461643"/>
              </a:xfrm>
              <a:prstGeom prst="rect">
                <a:avLst/>
              </a:prstGeom>
              <a:noFill/>
              <a:ln>
                <a:noFill/>
              </a:ln>
              <a:extLst>
                <a:ext uri="{909E8E84-426E-40dd-AFC4-6F175D3DCCD1}">
                  <a14:hiddenFill xmlns="">
                    <a:solidFill>
                      <a:srgbClr val="FFFFFF"/>
                    </a:solidFill>
                  </a14:hiddenFill>
                </a:ext>
                <a:ext uri="{91240B29-F687-4f45-9708-019B960494DF}">
                  <a14:hiddenLine xmlns="" w="9525">
                    <a:solidFill>
                      <a:srgbClr val="000000"/>
                    </a:solidFill>
                    <a:miter lim="800000"/>
                    <a:headEnd/>
                    <a:tailEnd/>
                  </a14:hiddenLine>
                </a:ext>
              </a:extLst>
            </p:spPr>
            <p:txBody>
              <a:bodyPr wrap="square" lIns="91419" tIns="45709" rIns="91419" bIns="45709">
                <a:spAutoFit/>
              </a:bodyPr>
              <a:lstStyle>
                <a:lvl1pPr>
                  <a:defRPr sz="2100">
                    <a:solidFill>
                      <a:schemeClr val="tx1"/>
                    </a:solidFill>
                    <a:latin typeface="Arial" charset="0"/>
                    <a:ea typeface="ＭＳ Ｐゴシック" charset="0"/>
                    <a:cs typeface="ＭＳ Ｐゴシック" charset="0"/>
                  </a:defRPr>
                </a:lvl1pPr>
                <a:lvl2pPr marL="742950" indent="-285750">
                  <a:defRPr sz="2100">
                    <a:solidFill>
                      <a:schemeClr val="tx1"/>
                    </a:solidFill>
                    <a:latin typeface="Arial" charset="0"/>
                    <a:ea typeface="ＭＳ Ｐゴシック" charset="0"/>
                  </a:defRPr>
                </a:lvl2pPr>
                <a:lvl3pPr marL="1143000" indent="-228600">
                  <a:defRPr sz="2100">
                    <a:solidFill>
                      <a:schemeClr val="tx1"/>
                    </a:solidFill>
                    <a:latin typeface="Arial" charset="0"/>
                    <a:ea typeface="ＭＳ Ｐゴシック" charset="0"/>
                  </a:defRPr>
                </a:lvl3pPr>
                <a:lvl4pPr marL="1600200" indent="-228600">
                  <a:defRPr sz="2100">
                    <a:solidFill>
                      <a:schemeClr val="tx1"/>
                    </a:solidFill>
                    <a:latin typeface="Arial" charset="0"/>
                    <a:ea typeface="ＭＳ Ｐゴシック" charset="0"/>
                  </a:defRPr>
                </a:lvl4pPr>
                <a:lvl5pPr marL="2057400" indent="-228600">
                  <a:defRPr sz="2100">
                    <a:solidFill>
                      <a:schemeClr val="tx1"/>
                    </a:solidFill>
                    <a:latin typeface="Arial" charset="0"/>
                    <a:ea typeface="ＭＳ Ｐゴシック" charset="0"/>
                  </a:defRPr>
                </a:lvl5pPr>
                <a:lvl6pPr marL="2514600" indent="-228600" eaLnBrk="0" fontAlgn="base" hangingPunct="0">
                  <a:spcBef>
                    <a:spcPct val="0"/>
                  </a:spcBef>
                  <a:spcAft>
                    <a:spcPct val="0"/>
                  </a:spcAft>
                  <a:defRPr sz="2100">
                    <a:solidFill>
                      <a:schemeClr val="tx1"/>
                    </a:solidFill>
                    <a:latin typeface="Arial" charset="0"/>
                    <a:ea typeface="ＭＳ Ｐゴシック" charset="0"/>
                  </a:defRPr>
                </a:lvl6pPr>
                <a:lvl7pPr marL="2971800" indent="-228600" eaLnBrk="0" fontAlgn="base" hangingPunct="0">
                  <a:spcBef>
                    <a:spcPct val="0"/>
                  </a:spcBef>
                  <a:spcAft>
                    <a:spcPct val="0"/>
                  </a:spcAft>
                  <a:defRPr sz="2100">
                    <a:solidFill>
                      <a:schemeClr val="tx1"/>
                    </a:solidFill>
                    <a:latin typeface="Arial" charset="0"/>
                    <a:ea typeface="ＭＳ Ｐゴシック" charset="0"/>
                  </a:defRPr>
                </a:lvl7pPr>
                <a:lvl8pPr marL="3429000" indent="-228600" eaLnBrk="0" fontAlgn="base" hangingPunct="0">
                  <a:spcBef>
                    <a:spcPct val="0"/>
                  </a:spcBef>
                  <a:spcAft>
                    <a:spcPct val="0"/>
                  </a:spcAft>
                  <a:defRPr sz="2100">
                    <a:solidFill>
                      <a:schemeClr val="tx1"/>
                    </a:solidFill>
                    <a:latin typeface="Arial" charset="0"/>
                    <a:ea typeface="ＭＳ Ｐゴシック" charset="0"/>
                  </a:defRPr>
                </a:lvl8pPr>
                <a:lvl9pPr marL="3886200" indent="-228600" eaLnBrk="0" fontAlgn="base" hangingPunct="0">
                  <a:spcBef>
                    <a:spcPct val="0"/>
                  </a:spcBef>
                  <a:spcAft>
                    <a:spcPct val="0"/>
                  </a:spcAft>
                  <a:defRPr sz="2100">
                    <a:solidFill>
                      <a:schemeClr val="tx1"/>
                    </a:solidFill>
                    <a:latin typeface="Arial" charset="0"/>
                    <a:ea typeface="ＭＳ Ｐゴシック" charset="0"/>
                  </a:defRPr>
                </a:lvl9pPr>
              </a:lstStyle>
              <a:p>
                <a:r>
                  <a:rPr lang="en-US" sz="2400" dirty="0"/>
                  <a:t>Fig. 4. Calculated joint angles </a:t>
                </a:r>
                <a14:m>
                  <m:oMath xmlns:m="http://schemas.openxmlformats.org/officeDocument/2006/math">
                    <m:sSup>
                      <m:sSupPr>
                        <m:ctrlPr>
                          <a:rPr lang="en-US" altLang="zh-CN" sz="2400" i="1" smtClean="0">
                            <a:latin typeface="Cambria Math" panose="02040503050406030204" pitchFamily="18" charset="0"/>
                          </a:rPr>
                        </m:ctrlPr>
                      </m:sSupPr>
                      <m:e>
                        <m:r>
                          <a:rPr lang="zh-CN" altLang="en-US" sz="2400" b="0" i="1" smtClean="0">
                            <a:latin typeface="Cambria Math" panose="02040503050406030204" pitchFamily="18" charset="0"/>
                          </a:rPr>
                          <m:t>𝜃</m:t>
                        </m:r>
                      </m:e>
                      <m:sup>
                        <m:r>
                          <a:rPr lang="en-US" altLang="zh-CN" sz="2400" b="0" i="1" smtClean="0">
                            <a:latin typeface="Cambria Math" panose="02040503050406030204" pitchFamily="18" charset="0"/>
                          </a:rPr>
                          <m:t>∗</m:t>
                        </m:r>
                      </m:sup>
                    </m:sSup>
                  </m:oMath>
                </a14:m>
                <a:r>
                  <a:rPr lang="en-US" sz="2400" dirty="0"/>
                  <a:t> and actual angles </a:t>
                </a:r>
                <a14:m>
                  <m:oMath xmlns:m="http://schemas.openxmlformats.org/officeDocument/2006/math">
                    <m:r>
                      <a:rPr lang="en-US" sz="2400" b="0" i="1" smtClean="0">
                        <a:latin typeface="Cambria Math" panose="02040503050406030204" pitchFamily="18" charset="0"/>
                        <a:ea typeface="Cambria Math" panose="02040503050406030204" pitchFamily="18" charset="0"/>
                      </a:rPr>
                      <m:t>𝜃</m:t>
                    </m:r>
                  </m:oMath>
                </a14:m>
                <a:r>
                  <a:rPr lang="en-US" altLang="zh-CN" sz="2400" dirty="0"/>
                  <a:t>.</a:t>
                </a:r>
                <a:endParaRPr lang="en-US" sz="2400" i="1" dirty="0"/>
              </a:p>
            </p:txBody>
          </p:sp>
        </mc:Choice>
        <mc:Fallback xmlns="">
          <p:sp>
            <p:nvSpPr>
              <p:cNvPr id="45" name="TextBox 61">
                <a:extLst>
                  <a:ext uri="{FF2B5EF4-FFF2-40B4-BE49-F238E27FC236}">
                    <a16:creationId xmlns:a16="http://schemas.microsoft.com/office/drawing/2014/main" id="{0C80F8B1-03DE-4550-91A1-B107F87DB4C5}"/>
                  </a:ext>
                </a:extLst>
              </p:cNvPr>
              <p:cNvSpPr txBox="1">
                <a:spLocks noRot="1" noChangeAspect="1" noMove="1" noResize="1" noEditPoints="1" noAdjustHandles="1" noChangeArrowheads="1" noChangeShapeType="1" noTextEdit="1"/>
              </p:cNvSpPr>
              <p:nvPr/>
            </p:nvSpPr>
            <p:spPr bwMode="auto">
              <a:xfrm>
                <a:off x="26446173" y="11506200"/>
                <a:ext cx="13153402" cy="461643"/>
              </a:xfrm>
              <a:prstGeom prst="rect">
                <a:avLst/>
              </a:prstGeom>
              <a:blipFill>
                <a:blip r:embed="rId25"/>
                <a:stretch>
                  <a:fillRect t="-10667" b="-30667"/>
                </a:stretch>
              </a:blip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grpSp>
        <p:nvGrpSpPr>
          <p:cNvPr id="46" name="Group 45">
            <a:extLst>
              <a:ext uri="{FF2B5EF4-FFF2-40B4-BE49-F238E27FC236}">
                <a16:creationId xmlns:a16="http://schemas.microsoft.com/office/drawing/2014/main" id="{E7D394E7-C32F-98A1-AFDA-364F422E6D13}"/>
              </a:ext>
            </a:extLst>
          </p:cNvPr>
          <p:cNvGrpSpPr/>
          <p:nvPr/>
        </p:nvGrpSpPr>
        <p:grpSpPr>
          <a:xfrm>
            <a:off x="26856462" y="6096000"/>
            <a:ext cx="12729226" cy="5104391"/>
            <a:chOff x="11734800" y="17678401"/>
            <a:chExt cx="12729226" cy="5104391"/>
          </a:xfrm>
        </p:grpSpPr>
        <p:pic>
          <p:nvPicPr>
            <p:cNvPr id="47" name="Picture 46">
              <a:extLst>
                <a:ext uri="{FF2B5EF4-FFF2-40B4-BE49-F238E27FC236}">
                  <a16:creationId xmlns:a16="http://schemas.microsoft.com/office/drawing/2014/main" id="{1BED44F2-FA3D-BA7C-A916-93741E74E5C7}"/>
                </a:ext>
              </a:extLst>
            </p:cNvPr>
            <p:cNvPicPr>
              <a:picLocks noChangeAspect="1"/>
            </p:cNvPicPr>
            <p:nvPr/>
          </p:nvPicPr>
          <p:blipFill rotWithShape="1">
            <a:blip r:embed="rId26">
              <a:extLst>
                <a:ext uri="{28A0092B-C50C-407E-A947-70E740481C1C}">
                  <a14:useLocalDpi xmlns:a14="http://schemas.microsoft.com/office/drawing/2010/main" val="0"/>
                </a:ext>
              </a:extLst>
            </a:blip>
            <a:srcRect b="50000"/>
            <a:stretch/>
          </p:blipFill>
          <p:spPr>
            <a:xfrm>
              <a:off x="11734800" y="17678401"/>
              <a:ext cx="12729226" cy="2545846"/>
            </a:xfrm>
            <a:prstGeom prst="rect">
              <a:avLst/>
            </a:prstGeom>
            <a:effectLst>
              <a:outerShdw blurRad="50800" dist="50800" dir="5400000" sx="1000" sy="1000" algn="ctr" rotWithShape="0">
                <a:srgbClr val="C3A9B3">
                  <a:alpha val="0"/>
                </a:srgbClr>
              </a:outerShdw>
            </a:effectLst>
          </p:spPr>
        </p:pic>
        <p:pic>
          <p:nvPicPr>
            <p:cNvPr id="48" name="Picture 47">
              <a:extLst>
                <a:ext uri="{FF2B5EF4-FFF2-40B4-BE49-F238E27FC236}">
                  <a16:creationId xmlns:a16="http://schemas.microsoft.com/office/drawing/2014/main" id="{4DF114FD-84AA-486A-7894-4993223BB073}"/>
                </a:ext>
              </a:extLst>
            </p:cNvPr>
            <p:cNvPicPr>
              <a:picLocks noChangeAspect="1"/>
            </p:cNvPicPr>
            <p:nvPr/>
          </p:nvPicPr>
          <p:blipFill rotWithShape="1">
            <a:blip r:embed="rId26">
              <a:extLst>
                <a:ext uri="{28A0092B-C50C-407E-A947-70E740481C1C}">
                  <a14:useLocalDpi xmlns:a14="http://schemas.microsoft.com/office/drawing/2010/main" val="0"/>
                </a:ext>
              </a:extLst>
            </a:blip>
            <a:srcRect t="50000" r="24574"/>
            <a:stretch/>
          </p:blipFill>
          <p:spPr>
            <a:xfrm>
              <a:off x="13258800" y="20236947"/>
              <a:ext cx="9601200" cy="2545845"/>
            </a:xfrm>
            <a:prstGeom prst="rect">
              <a:avLst/>
            </a:prstGeom>
            <a:effectLst>
              <a:outerShdw blurRad="50800" dist="50800" dir="5400000" sx="1000" sy="1000" algn="ctr" rotWithShape="0">
                <a:srgbClr val="C3A9B3">
                  <a:alpha val="0"/>
                </a:srgbClr>
              </a:outerShdw>
            </a:effectLst>
          </p:spPr>
        </p:pic>
      </p:grpSp>
      <p:sp>
        <p:nvSpPr>
          <p:cNvPr id="49" name="Text Box 272">
            <a:extLst>
              <a:ext uri="{FF2B5EF4-FFF2-40B4-BE49-F238E27FC236}">
                <a16:creationId xmlns:a16="http://schemas.microsoft.com/office/drawing/2014/main" id="{C4883ABF-3F34-5D6A-1C8A-7CC36091EB42}"/>
              </a:ext>
            </a:extLst>
          </p:cNvPr>
          <p:cNvSpPr txBox="1">
            <a:spLocks noChangeArrowheads="1"/>
          </p:cNvSpPr>
          <p:nvPr/>
        </p:nvSpPr>
        <p:spPr bwMode="auto">
          <a:xfrm>
            <a:off x="26574499" y="17221200"/>
            <a:ext cx="13153401" cy="1200262"/>
          </a:xfrm>
          <a:prstGeom prst="rect">
            <a:avLst/>
          </a:prstGeom>
          <a:solidFill>
            <a:schemeClr val="tx2">
              <a:lumMod val="25000"/>
              <a:lumOff val="75000"/>
            </a:schemeClr>
          </a:solidFill>
          <a:ln>
            <a:noFill/>
          </a:ln>
        </p:spPr>
        <p:txBody>
          <a:bodyPr wrap="square" lIns="91387" tIns="45687" rIns="91387" bIns="45687">
            <a:spAutoFit/>
          </a:bodyPr>
          <a:lstStyle>
            <a:lvl1pPr defTabSz="915988">
              <a:defRPr sz="2100">
                <a:solidFill>
                  <a:schemeClr val="tx1"/>
                </a:solidFill>
                <a:latin typeface="Arial" charset="0"/>
                <a:ea typeface="ＭＳ Ｐゴシック" charset="0"/>
                <a:cs typeface="ＭＳ Ｐゴシック" charset="0"/>
              </a:defRPr>
            </a:lvl1pPr>
            <a:lvl2pPr marL="742950" indent="-285750" defTabSz="915988">
              <a:defRPr sz="2100">
                <a:solidFill>
                  <a:schemeClr val="tx1"/>
                </a:solidFill>
                <a:latin typeface="Arial" charset="0"/>
                <a:ea typeface="ＭＳ Ｐゴシック" charset="0"/>
              </a:defRPr>
            </a:lvl2pPr>
            <a:lvl3pPr marL="1143000" indent="-228600" defTabSz="915988">
              <a:defRPr sz="2100">
                <a:solidFill>
                  <a:schemeClr val="tx1"/>
                </a:solidFill>
                <a:latin typeface="Arial" charset="0"/>
                <a:ea typeface="ＭＳ Ｐゴシック" charset="0"/>
              </a:defRPr>
            </a:lvl3pPr>
            <a:lvl4pPr marL="1600200" indent="-228600" defTabSz="915988">
              <a:defRPr sz="2100">
                <a:solidFill>
                  <a:schemeClr val="tx1"/>
                </a:solidFill>
                <a:latin typeface="Arial" charset="0"/>
                <a:ea typeface="ＭＳ Ｐゴシック" charset="0"/>
              </a:defRPr>
            </a:lvl4pPr>
            <a:lvl5pPr marL="2057400" indent="-228600" defTabSz="915988">
              <a:defRPr sz="2100">
                <a:solidFill>
                  <a:schemeClr val="tx1"/>
                </a:solidFill>
                <a:latin typeface="Arial" charset="0"/>
                <a:ea typeface="ＭＳ Ｐゴシック" charset="0"/>
              </a:defRPr>
            </a:lvl5pPr>
            <a:lvl6pPr marL="2514600" indent="-228600" defTabSz="915988" eaLnBrk="0" fontAlgn="base" hangingPunct="0">
              <a:spcBef>
                <a:spcPct val="0"/>
              </a:spcBef>
              <a:spcAft>
                <a:spcPct val="0"/>
              </a:spcAft>
              <a:defRPr sz="2100">
                <a:solidFill>
                  <a:schemeClr val="tx1"/>
                </a:solidFill>
                <a:latin typeface="Arial" charset="0"/>
                <a:ea typeface="ＭＳ Ｐゴシック" charset="0"/>
              </a:defRPr>
            </a:lvl6pPr>
            <a:lvl7pPr marL="2971800" indent="-228600" defTabSz="915988" eaLnBrk="0" fontAlgn="base" hangingPunct="0">
              <a:spcBef>
                <a:spcPct val="0"/>
              </a:spcBef>
              <a:spcAft>
                <a:spcPct val="0"/>
              </a:spcAft>
              <a:defRPr sz="2100">
                <a:solidFill>
                  <a:schemeClr val="tx1"/>
                </a:solidFill>
                <a:latin typeface="Arial" charset="0"/>
                <a:ea typeface="ＭＳ Ｐゴシック" charset="0"/>
              </a:defRPr>
            </a:lvl7pPr>
            <a:lvl8pPr marL="3429000" indent="-228600" defTabSz="915988" eaLnBrk="0" fontAlgn="base" hangingPunct="0">
              <a:spcBef>
                <a:spcPct val="0"/>
              </a:spcBef>
              <a:spcAft>
                <a:spcPct val="0"/>
              </a:spcAft>
              <a:defRPr sz="2100">
                <a:solidFill>
                  <a:schemeClr val="tx1"/>
                </a:solidFill>
                <a:latin typeface="Arial" charset="0"/>
                <a:ea typeface="ＭＳ Ｐゴシック" charset="0"/>
              </a:defRPr>
            </a:lvl8pPr>
            <a:lvl9pPr marL="3886200" indent="-228600" defTabSz="915988" eaLnBrk="0" fontAlgn="base" hangingPunct="0">
              <a:spcBef>
                <a:spcPct val="0"/>
              </a:spcBef>
              <a:spcAft>
                <a:spcPct val="0"/>
              </a:spcAft>
              <a:defRPr sz="2100">
                <a:solidFill>
                  <a:schemeClr val="tx1"/>
                </a:solidFill>
                <a:latin typeface="Arial" charset="0"/>
                <a:ea typeface="ＭＳ Ｐゴシック" charset="0"/>
              </a:defRPr>
            </a:lvl9pPr>
          </a:lstStyle>
          <a:p>
            <a:pPr marL="0" marR="0" lvl="0" indent="0" algn="l" defTabSz="915988" rtl="0" eaLnBrk="1" fontAlgn="base" latinLnBrk="0" hangingPunct="1">
              <a:lnSpc>
                <a:spcPct val="100000"/>
              </a:lnSpc>
              <a:spcBef>
                <a:spcPct val="5000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charset="0"/>
              </a:rPr>
              <a:t>Results</a:t>
            </a:r>
            <a:r>
              <a:rPr lang="en-US" sz="3600" dirty="0">
                <a:solidFill>
                  <a:prstClr val="white"/>
                </a:solidFill>
              </a:rPr>
              <a:t> 2: Satisfy end effector position and orientation and elbow swivel angle</a:t>
            </a:r>
            <a:endParaRPr kumimoji="0" lang="en-US" sz="3600" b="0" i="0" u="none" strike="noStrike" kern="1200" cap="none" spc="0" normalizeH="0" baseline="0" noProof="0" dirty="0">
              <a:ln>
                <a:noFill/>
              </a:ln>
              <a:solidFill>
                <a:prstClr val="white"/>
              </a:solidFill>
              <a:effectLst/>
              <a:uLnTx/>
              <a:uFillTx/>
              <a:latin typeface="Arial" charset="0"/>
              <a:ea typeface="Arial" pitchFamily="-112" charset="0"/>
              <a:cs typeface="Arial" pitchFamily="-112" charset="0"/>
            </a:endParaRPr>
          </a:p>
        </p:txBody>
      </p:sp>
    </p:spTree>
    <p:extLst>
      <p:ext uri="{BB962C8B-B14F-4D97-AF65-F5344CB8AC3E}">
        <p14:creationId xmlns:p14="http://schemas.microsoft.com/office/powerpoint/2010/main" val="42908563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reeze">
  <a:themeElements>
    <a:clrScheme name="Breeze">
      <a:dk1>
        <a:sysClr val="windowText" lastClr="000000"/>
      </a:dk1>
      <a:lt1>
        <a:sysClr val="window" lastClr="FFFFFF"/>
      </a:lt1>
      <a:dk2>
        <a:srgbClr val="09213B"/>
      </a:dk2>
      <a:lt2>
        <a:srgbClr val="D5EDF4"/>
      </a:lt2>
      <a:accent1>
        <a:srgbClr val="2C7C9F"/>
      </a:accent1>
      <a:accent2>
        <a:srgbClr val="244A58"/>
      </a:accent2>
      <a:accent3>
        <a:srgbClr val="E2751D"/>
      </a:accent3>
      <a:accent4>
        <a:srgbClr val="FFB400"/>
      </a:accent4>
      <a:accent5>
        <a:srgbClr val="7EB606"/>
      </a:accent5>
      <a:accent6>
        <a:srgbClr val="C00000"/>
      </a:accent6>
      <a:hlink>
        <a:srgbClr val="7030A0"/>
      </a:hlink>
      <a:folHlink>
        <a:srgbClr val="00B0F0"/>
      </a:folHlink>
    </a:clrScheme>
    <a:fontScheme name="Breeze">
      <a:majorFont>
        <a:latin typeface="News Gothic MT"/>
        <a:ea typeface=""/>
        <a:cs typeface=""/>
        <a:font script="Jpan" typeface="ＭＳ Ｐゴシック"/>
        <a:font script="Hans" typeface="宋体"/>
        <a:font script="Hant" typeface="新細明體"/>
      </a:majorFont>
      <a:minorFont>
        <a:latin typeface="News Gothic MT"/>
        <a:ea typeface=""/>
        <a:cs typeface=""/>
        <a:font script="Jpan" typeface="ＭＳ Ｐゴシック"/>
        <a:font script="Hans" typeface="宋体"/>
        <a:font script="Hant" typeface="新細明體"/>
      </a:minorFont>
    </a:fontScheme>
    <a:fmtScheme name="Breeze">
      <a:fillStyleLst>
        <a:solidFill>
          <a:schemeClr val="phClr"/>
        </a:solidFill>
        <a:gradFill rotWithShape="1">
          <a:gsLst>
            <a:gs pos="31000">
              <a:schemeClr val="phClr">
                <a:tint val="100000"/>
                <a:shade val="100000"/>
                <a:satMod val="120000"/>
              </a:schemeClr>
            </a:gs>
            <a:gs pos="100000">
              <a:schemeClr val="phClr">
                <a:tint val="50000"/>
                <a:satMod val="150000"/>
              </a:schemeClr>
            </a:gs>
          </a:gsLst>
          <a:lin ang="5400000" scaled="1"/>
        </a:gradFill>
        <a:gradFill rotWithShape="1">
          <a:gsLst>
            <a:gs pos="0">
              <a:schemeClr val="phClr">
                <a:shade val="100000"/>
                <a:satMod val="120000"/>
              </a:schemeClr>
            </a:gs>
            <a:gs pos="69000">
              <a:schemeClr val="phClr">
                <a:tint val="80000"/>
                <a:shade val="100000"/>
                <a:satMod val="150000"/>
              </a:schemeClr>
            </a:gs>
            <a:gs pos="100000">
              <a:schemeClr val="phClr">
                <a:tint val="50000"/>
                <a:shade val="100000"/>
                <a:satMod val="150000"/>
              </a:schemeClr>
            </a:gs>
          </a:gsLst>
          <a:path path="circle">
            <a:fillToRect l="100000" t="100000" r="100000" b="100000"/>
          </a:path>
        </a:gradFill>
      </a:fillStyleLst>
      <a:lnStyleLst>
        <a:ln w="12700" cap="flat" cmpd="sng" algn="ctr">
          <a:solidFill>
            <a:schemeClr val="phClr">
              <a:shade val="95000"/>
              <a:satMod val="105000"/>
            </a:schemeClr>
          </a:solidFill>
          <a:prstDash val="solid"/>
        </a:ln>
        <a:ln w="25400" cap="flat" cmpd="dbl" algn="ctr">
          <a:solidFill>
            <a:schemeClr val="phClr"/>
          </a:solidFill>
          <a:prstDash val="solid"/>
        </a:ln>
        <a:ln w="31750" cap="flat" cmpd="dbl" algn="ctr">
          <a:solidFill>
            <a:schemeClr val="phClr"/>
          </a:solidFill>
          <a:prstDash val="solid"/>
        </a:ln>
      </a:lnStyleLst>
      <a:effectStyleLst>
        <a:effectStyle>
          <a:effectLst/>
        </a:effectStyle>
        <a:effectStyle>
          <a:effectLst>
            <a:outerShdw blurRad="63500" dist="25400" dir="5400000" sx="101000" sy="101000" rotWithShape="0">
              <a:srgbClr val="000000">
                <a:alpha val="40000"/>
              </a:srgbClr>
            </a:outerShdw>
          </a:effectLst>
        </a:effectStyle>
        <a:effectStyle>
          <a:effectLst>
            <a:innerShdw blurRad="127000" dist="25400" dir="13500000">
              <a:srgbClr val="C0C0C0">
                <a:alpha val="75000"/>
              </a:srgbClr>
            </a:innerShdw>
            <a:outerShdw blurRad="88900" dist="25400" dir="5400000" sx="102000" sy="102000" algn="ctr" rotWithShape="0">
              <a:srgbClr val="C0C0C0">
                <a:alpha val="40000"/>
              </a:srgbClr>
            </a:outerShdw>
          </a:effectLst>
          <a:scene3d>
            <a:camera prst="perspectiveLeft" fov="300000"/>
            <a:lightRig rig="soft" dir="l">
              <a:rot lat="0" lon="0" rev="4200000"/>
            </a:lightRig>
          </a:scene3d>
          <a:sp3d extrusionH="38100" prstMaterial="powder">
            <a:bevelT w="50800" h="88900" prst="convex"/>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40000"/>
                <a:satMod val="400000"/>
              </a:schemeClr>
              <a:schemeClr val="phClr">
                <a:tint val="10000"/>
                <a:satMod val="20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Breeze.thmx</Template>
  <TotalTime>3240</TotalTime>
  <Words>1067</Words>
  <Application>Microsoft Office PowerPoint</Application>
  <PresentationFormat>Custom</PresentationFormat>
  <Paragraphs>50</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宋体</vt:lpstr>
      <vt:lpstr>Arial</vt:lpstr>
      <vt:lpstr>Cambria Math</vt:lpstr>
      <vt:lpstr>News Gothic MT</vt:lpstr>
      <vt:lpstr>Times New Roman</vt:lpstr>
      <vt:lpstr>Wingdings 2</vt:lpstr>
      <vt:lpstr>Breeze</vt:lpstr>
      <vt:lpstr>PowerPoint Presentation</vt:lpstr>
    </vt:vector>
  </TitlesOfParts>
  <Manager/>
  <Company>University of Kentucky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UKIT Research Poster Template</dc:title>
  <dc:subject/>
  <dc:creator>UKIT Academic Technology Group</dc:creator>
  <cp:keywords/>
  <dc:description/>
  <cp:lastModifiedBy>qin su</cp:lastModifiedBy>
  <cp:revision>173</cp:revision>
  <cp:lastPrinted>2023-04-18T00:28:36Z</cp:lastPrinted>
  <dcterms:created xsi:type="dcterms:W3CDTF">2009-08-24T15:11:05Z</dcterms:created>
  <dcterms:modified xsi:type="dcterms:W3CDTF">2024-08-01T15:28:12Z</dcterms:modified>
  <cp:category/>
</cp:coreProperties>
</file>

<file path=docProps/thumbnail.jpeg>
</file>